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9"/>
  </p:notes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82" autoAdjust="0"/>
    <p:restoredTop sz="90679"/>
  </p:normalViewPr>
  <p:slideViewPr>
    <p:cSldViewPr>
      <p:cViewPr varScale="1">
        <p:scale>
          <a:sx n="118" d="100"/>
          <a:sy n="118" d="100"/>
        </p:scale>
        <p:origin x="172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7E91B52-DC35-8D46-926E-C632C1A3D8E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157CF88-C570-944E-9166-770DDEA5E3A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F158D9E-5762-C34B-9F39-62FCAE15A13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506131-5466-0F4D-BD94-0A57553817D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44EBCF6-F004-3348-A8E9-1A94CF5CB02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AB927DA1-1DFA-7043-946B-B00CFE016A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3FA0F04-FBE5-EA49-9FA4-524DBD7F64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96FD738F-F14E-7043-AEBA-F0ABD428E0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96EDFC-3629-254E-8B2A-E10F5612BD38}" type="slidenum">
              <a:rPr lang="en-US" altLang="ja-JP" sz="1200" smtClean="0"/>
              <a:pPr/>
              <a:t>1</a:t>
            </a:fld>
            <a:endParaRPr lang="en-US" altLang="ja-JP" sz="12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E44C5E84-0E43-C848-9B52-D8A17D80C2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45C6AF6D-CE0B-8148-B364-8D81DF70B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056328C9-95FF-8549-9FAB-3D6A39F79F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87310B-F1CE-0D42-8F8C-303E62CE9F2B}" type="slidenum">
              <a:rPr lang="en-US" altLang="ja-JP" sz="1200" smtClean="0"/>
              <a:pPr/>
              <a:t>10</a:t>
            </a:fld>
            <a:endParaRPr lang="en-US" altLang="ja-JP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2D8C1696-8D4E-F44C-AEC0-E7FBE15E6B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51893884-33E5-A04B-99BA-AC703FB33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C26C7B02-31F5-B941-B574-986AB80634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3917E1-783E-404E-8D0F-E87BFC1CCEB2}" type="slidenum">
              <a:rPr lang="en-US" altLang="ja-JP" sz="1200" smtClean="0"/>
              <a:pPr/>
              <a:t>11</a:t>
            </a:fld>
            <a:endParaRPr lang="en-US" altLang="ja-JP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9E365F0E-BBC4-B541-BCA7-91CA9941E3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903B6031-925F-7D42-BF19-C5E1343EE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B33572D7-9FC4-8643-9391-A65ED6BF0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3E6CCF-B7C4-7B47-887D-57DE7076CF26}" type="slidenum">
              <a:rPr lang="en-US" altLang="ja-JP" sz="1200" smtClean="0"/>
              <a:pPr/>
              <a:t>12</a:t>
            </a:fld>
            <a:endParaRPr lang="en-US" altLang="ja-JP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11E0350-DD2D-3C40-A3A8-8931270A96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9BF0F198-6A13-7548-BAF3-49A6A471ED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64C141CE-766F-EF49-84CC-6D705C4DF0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DD3A8F7-68E9-604E-B614-52A0B719A99F}" type="slidenum">
              <a:rPr lang="en-US" altLang="ja-JP" sz="1200" smtClean="0"/>
              <a:pPr/>
              <a:t>13</a:t>
            </a:fld>
            <a:endParaRPr lang="en-US" altLang="ja-JP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39CC5052-7E60-5F44-83D3-068235427C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AAD53CA7-7829-DB4C-8BEA-E72C2C193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3609AAD8-49AD-2845-9055-11A7B36E26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2447024-C1C0-E045-8CA6-3D0233E3B2C5}" type="slidenum">
              <a:rPr lang="en-US" altLang="ja-JP" sz="1200" smtClean="0"/>
              <a:pPr/>
              <a:t>14</a:t>
            </a:fld>
            <a:endParaRPr lang="en-US" altLang="ja-JP" sz="120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DF87F15D-529F-A548-9EC9-A6CC0D5CCE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C2D5A3E9-FBD0-5745-A057-2D85EA744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A48B57F6-73A8-774D-BD96-426D6B1FEE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728A37-9808-1244-BFE5-687DC22E2C47}" type="slidenum">
              <a:rPr lang="en-US" altLang="ja-JP" sz="1200" smtClean="0"/>
              <a:pPr/>
              <a:t>15</a:t>
            </a:fld>
            <a:endParaRPr lang="en-US" altLang="ja-JP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E52F7D94-A162-A641-A6B0-DCACC6C738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277E5F58-33C6-5A49-AF69-894435641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C11C5403-298F-2949-9AAC-6D4E8EE0B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DBBCC9-02B6-5B47-B282-EAEFD4B8BD05}" type="slidenum">
              <a:rPr lang="en-US" altLang="ja-JP" sz="1200" smtClean="0"/>
              <a:pPr/>
              <a:t>16</a:t>
            </a:fld>
            <a:endParaRPr lang="en-US" altLang="ja-JP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1B195F5F-7D83-CF4E-812B-74841351E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5B157F60-8FD7-CC46-B1B7-3B7B70F065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1E53FD65-1974-AC45-9E34-576544E941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A72824-E200-FE45-92B0-F229196A2241}" type="slidenum">
              <a:rPr lang="en-US" altLang="ja-JP" sz="1200" smtClean="0"/>
              <a:pPr/>
              <a:t>17</a:t>
            </a:fld>
            <a:endParaRPr lang="en-US" altLang="ja-JP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A8226E91-3D5C-6344-A6B2-E601B0A900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9E6EC06E-7A07-7949-9EEA-B8C82C048C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E91E7EC6-DF3A-C249-9208-D4B706C6AD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74DA3C-9A1E-F14D-B64F-B2181368A1FE}" type="slidenum">
              <a:rPr lang="en-US" altLang="ja-JP" sz="1200" smtClean="0"/>
              <a:pPr/>
              <a:t>18</a:t>
            </a:fld>
            <a:endParaRPr lang="en-US" altLang="ja-JP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AB26550A-5D65-9B43-8B60-54C3FE5375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070AA383-709D-1F43-A003-D2A4FFA185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4365AB03-5B6D-FB49-A9CB-C0FB96C1D5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9F0CF49-0F63-364B-A6B2-8A2F80648AE2}" type="slidenum">
              <a:rPr lang="en-US" altLang="ja-JP" sz="1200" smtClean="0"/>
              <a:pPr/>
              <a:t>19</a:t>
            </a:fld>
            <a:endParaRPr lang="en-US" altLang="ja-JP" sz="1200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AC373A61-4899-AE4B-9AE9-E4933E9B2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6C8FDD55-1DB6-C640-A236-5887D50D4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61A0D875-0336-6B47-8CF5-AAF4F1912D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A3E972-2483-5442-A115-7CBEACD4CF1A}" type="slidenum">
              <a:rPr lang="en-US" altLang="ja-JP" sz="1200" smtClean="0"/>
              <a:pPr/>
              <a:t>2</a:t>
            </a:fld>
            <a:endParaRPr lang="en-US" altLang="ja-JP" sz="12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06CF7B9F-0420-3645-BE9A-8F95249704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615F19AA-45AC-ED4F-8661-AAB637F83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6E74E461-9257-674F-8613-31FA465409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A6FDDD0-3EC8-E54D-96DF-E3D8337E8A16}" type="slidenum">
              <a:rPr lang="en-US" altLang="ja-JP" sz="1200" smtClean="0"/>
              <a:pPr/>
              <a:t>20</a:t>
            </a:fld>
            <a:endParaRPr lang="en-US" altLang="ja-JP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311ED21C-9867-AC4E-9E10-85DBC863CD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0A8AE7F1-BB20-F34B-947F-23F0BFD5A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FC4C5D8A-32C1-B74B-8FA1-38C26D6068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63ED184-4A50-444A-A117-3D596F257947}" type="slidenum">
              <a:rPr lang="en-US" altLang="ja-JP" sz="1200" smtClean="0"/>
              <a:pPr/>
              <a:t>21</a:t>
            </a:fld>
            <a:endParaRPr lang="en-US" altLang="ja-JP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79B42C17-86A4-9745-85B4-D6EF78F113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B90F9425-12A4-A04F-80F4-A5FEAA4FF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41D1192B-BBC0-334E-9A8B-34A55CBE4D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2D14BE5-F0C2-CD4D-8EE0-5587FC87A794}" type="slidenum">
              <a:rPr lang="en-US" altLang="ja-JP" sz="1200" smtClean="0"/>
              <a:pPr/>
              <a:t>22</a:t>
            </a:fld>
            <a:endParaRPr lang="en-US" altLang="ja-JP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5ACD03B-B678-3146-BBF0-798D503EE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D64DF721-77E5-C945-B1E6-2E156ADB8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0DC8909A-76EF-4B44-8A1D-F445B88FCD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9E0E84-FD47-4B47-A4A3-9C23B243A5DD}" type="slidenum">
              <a:rPr lang="en-US" altLang="ja-JP" sz="1200" smtClean="0"/>
              <a:pPr/>
              <a:t>23</a:t>
            </a:fld>
            <a:endParaRPr lang="en-US" altLang="ja-JP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58498357-3B08-D041-9428-9B7B1BD86B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311F83C7-8E2D-DB4C-AE05-FF206D6A28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C2DA6827-8E01-4E4E-B4C8-8EF4F68B6A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204EB5-855E-9B44-8B93-313685B39F1C}" type="slidenum">
              <a:rPr lang="en-US" altLang="ja-JP" sz="1200" smtClean="0"/>
              <a:pPr/>
              <a:t>24</a:t>
            </a:fld>
            <a:endParaRPr lang="en-US" altLang="ja-JP" sz="12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022D2466-920E-524B-AF6B-D0E5237FA7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36746B45-AF48-CF4E-AE38-9D9098D1A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9ED3232A-8023-044E-8A1E-BB4DA0CF0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91D40C9-8FCC-BF45-A75D-3DA451E06E46}" type="slidenum">
              <a:rPr lang="en-US" altLang="ja-JP" sz="1200" smtClean="0"/>
              <a:pPr/>
              <a:t>25</a:t>
            </a:fld>
            <a:endParaRPr lang="en-US" altLang="ja-JP" sz="120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3F5C4A19-DEDB-F440-BF7F-837568C15B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5521901D-A4A7-F14C-B2E2-54A22DA5D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DBE9A260-1DB1-3D4B-9A45-56D490C3D1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0ADEA2E-85D0-9046-AA35-1CEFC40C9F4E}" type="slidenum">
              <a:rPr lang="en-US" altLang="ja-JP" sz="1200" smtClean="0"/>
              <a:pPr/>
              <a:t>26</a:t>
            </a:fld>
            <a:endParaRPr lang="en-US" altLang="ja-JP" sz="1200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8FEECA58-266C-5943-BA4E-52F5A6F07B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70FBAD67-6415-E24F-A2B1-0C7807CD0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BA0FB475-859C-FD4C-BE9B-FA26305898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F2FBD2-D9F3-4243-889A-5BD8B4576403}" type="slidenum">
              <a:rPr lang="en-US" altLang="ja-JP" sz="1200" smtClean="0"/>
              <a:pPr/>
              <a:t>27</a:t>
            </a:fld>
            <a:endParaRPr lang="en-US" altLang="ja-JP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80768E9A-31E7-1E47-91C3-62715D085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A6FE25E3-00DF-1240-AFC6-76AD958F7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4E8778D6-D0D3-3E45-9E31-5BD7B8F994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3985D2-509A-1C47-96B9-31C90FFE2CDD}" type="slidenum">
              <a:rPr lang="en-US" altLang="ja-JP" sz="1200" smtClean="0"/>
              <a:pPr/>
              <a:t>3</a:t>
            </a:fld>
            <a:endParaRPr lang="en-US" altLang="ja-JP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118E5E7D-1FDC-4B47-B661-83F2D47953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ECBC3F54-D345-024C-BD2A-A807FC9B5B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1CC64AED-5F6E-EF44-9A15-9B0958D409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ADCBAE-D6C5-B542-82A7-9827F59634A1}" type="slidenum">
              <a:rPr lang="en-US" altLang="ja-JP" sz="1200" smtClean="0"/>
              <a:pPr/>
              <a:t>4</a:t>
            </a:fld>
            <a:endParaRPr lang="en-US" altLang="ja-JP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6D8F9B8F-7C3B-AB4E-92EB-1D4FFC86F3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16DBE5FC-6BF6-1946-AEAD-353BA0D131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A6C65B9-6150-6247-A864-4A27407B47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3CC668-0F4F-1B46-B1C8-1CAF5CF9BBF2}" type="slidenum">
              <a:rPr lang="en-US" altLang="ja-JP" sz="1200" smtClean="0"/>
              <a:pPr/>
              <a:t>5</a:t>
            </a:fld>
            <a:endParaRPr lang="en-US" altLang="ja-JP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10FB627B-1A2E-7E4F-9790-2A215B4BB6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2C43F9F-C5FB-654F-A58B-E4A808177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DBC06D98-5707-EE4C-BF50-994747A710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AABC7A-941E-CC4A-B15C-33716E8D75E3}" type="slidenum">
              <a:rPr lang="en-US" altLang="ja-JP" sz="1200" smtClean="0"/>
              <a:pPr/>
              <a:t>6</a:t>
            </a:fld>
            <a:endParaRPr lang="en-US" altLang="ja-JP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C7E1FD1D-BA10-0F4C-87C4-8E03C1FC61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FC0C8DF4-2FFE-CC47-A109-3998639B2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1193B087-73BD-6E47-9D0F-1EF0C6C359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8FDF79-B80B-E548-9116-45BF980B74E2}" type="slidenum">
              <a:rPr lang="en-US" altLang="ja-JP" sz="1200" smtClean="0"/>
              <a:pPr/>
              <a:t>7</a:t>
            </a:fld>
            <a:endParaRPr lang="en-US" altLang="ja-JP" sz="120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3C7B1610-2965-5643-9755-6A3FF5B61F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96D21936-A7D6-534A-980A-8A2304A073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CDE3ADF2-E4EB-1D42-9DF5-73855A14E3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CE94550-A479-C044-BCC3-F1186431531B}" type="slidenum">
              <a:rPr lang="en-US" altLang="ja-JP" sz="1200" smtClean="0"/>
              <a:pPr/>
              <a:t>8</a:t>
            </a:fld>
            <a:endParaRPr lang="en-US" altLang="ja-JP" sz="12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B3B47D9E-6E1D-754E-97DA-4A49731D18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DAD35794-2C95-AC47-A8AA-424B4F896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820D55E2-091A-874F-ADC1-774425F0D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8B9236-52BB-AF40-936B-EDD78D58BE97}" type="slidenum">
              <a:rPr lang="en-US" altLang="ja-JP" sz="1200" smtClean="0"/>
              <a:pPr/>
              <a:t>9</a:t>
            </a:fld>
            <a:endParaRPr lang="en-US" altLang="ja-JP" sz="12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4FE57AA0-B3C2-1F49-9861-B8564D6C6A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DBF53BD-715A-A548-8DD6-68F976AB47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ja-JP" altLang="en-US" noProof="0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FB648F-7D08-D641-A6F0-122440BBF2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7594C1-A560-0E4A-97E7-050F55B0B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B0B8F1-95BF-7C49-99D6-68BE010F6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80AB6-CDA4-274D-9B2A-55E402FF057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1950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0BBB67-C9AE-4D46-9E62-DD251183E3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4911C5-1276-5440-BDCE-346292127C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A489DA-C04F-6641-86F5-EAF61FFF3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E91DF-D31C-4E45-875F-5A4898C5BA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803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C4357F-BCF8-214E-9F49-0088F11E1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A9A510-ECE3-E54D-8181-EAC91602BA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094CA1-F527-404D-9D0D-0A8C91C65E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CF257-E596-6B45-87E1-5E9DE4E104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06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92F4C5-44F6-1E4D-99AC-08B0D21AEC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BC865B-19B1-9F4E-A7D5-376C4A185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E44628-417F-CA4A-98AE-004989D46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FA804-D65C-DB42-A238-280A7B23C7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19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C4ADE3-2364-0746-B5AD-8E936A8EB0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201257-3457-E747-86E3-48B6F49DF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80DE11-5F9C-E84A-8205-8394A4732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4F803-E204-0249-BC70-191E373535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408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CA48D9-167A-734B-B851-B5935064AC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1FED61-F04A-874F-8BC7-74B06F4BAE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1BDA20-CB8E-1944-8297-FCCC2DC456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39067-D786-E046-8D3E-60367C02CF9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75998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4839BCD-68C8-A04C-95A0-94D6BF0458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4105AE0-9CDF-FB41-93B6-5C04467B5C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807B59-DCCD-AC43-8A20-104EC2F1B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9A53-88A7-A24D-8845-C1CD8AA50BC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0550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124104-18B1-9345-AB0E-DE32ACA96A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44DDC8-7D34-6E4D-B0DD-3FA88FC2F9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6DDE72-BB25-5D40-AA29-F7D06E945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312EC-2CA0-0541-B526-E9279B0CBE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076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12FCEF-B81A-624D-9DB1-522083FD40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0AB779-F6BD-654E-BEF2-8B413A858B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CA02AA9-2B69-6A4C-9569-52D61BA70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2FF53-4B6F-6F47-A88B-6DC1F85CEA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007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B76AE9-367F-5A40-A931-D93AB8604A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F860C-ED96-0640-B489-680B92BC5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8C865-1AEC-9544-BDB1-6E828FBD09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CE37E-53DE-E34F-B75C-6AE5D84F5F4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7768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7364A3-5983-4A4F-916B-E48A5F16D0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7DD437-20D8-5A4E-8347-D37D652C7D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463B4D-5402-7E4D-8401-556B2A2C7C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064-280A-BB41-95AF-C3E699AF611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6380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AE7E382-7C90-5F48-909D-79AB28428D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4353B9A-834F-1749-ABC4-8C9B5C506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CF3816E-5341-5B49-AAF8-A454232C826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40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EACCCB2-DC96-2040-907C-91BF922074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6AF8076E-C41D-7742-925B-8F4A5C82D3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>
                <a:latin typeface="+mn-lt"/>
              </a:defRPr>
            </a:lvl1pPr>
          </a:lstStyle>
          <a:p>
            <a:pPr>
              <a:defRPr/>
            </a:pPr>
            <a:fld id="{F539FCD5-B6B5-7549-BE44-4A1B08858BA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s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s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>
            <a:extLst>
              <a:ext uri="{FF2B5EF4-FFF2-40B4-BE49-F238E27FC236}">
                <a16:creationId xmlns:a16="http://schemas.microsoft.com/office/drawing/2014/main" id="{7BBECA11-8F54-6E4C-8113-88355C02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575"/>
            <a:ext cx="8458200" cy="757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3" name="Rectangle 9">
            <a:extLst>
              <a:ext uri="{FF2B5EF4-FFF2-40B4-BE49-F238E27FC236}">
                <a16:creationId xmlns:a16="http://schemas.microsoft.com/office/drawing/2014/main" id="{23BA141E-B040-644C-95CD-EB521B246A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667000" cy="3810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(1)</a:t>
            </a:r>
            <a:endParaRPr lang="en-US" altLang="ja-JP" sz="200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ABE94A6-F52A-EA41-9BC4-B25BA6912B28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3332163"/>
            <a:ext cx="2259012" cy="1003300"/>
            <a:chOff x="3563938" y="3331840"/>
            <a:chExt cx="2259012" cy="1003623"/>
          </a:xfrm>
        </p:grpSpPr>
        <p:sp>
          <p:nvSpPr>
            <p:cNvPr id="47111" name="Text Box 7">
              <a:extLst>
                <a:ext uri="{FF2B5EF4-FFF2-40B4-BE49-F238E27FC236}">
                  <a16:creationId xmlns:a16="http://schemas.microsoft.com/office/drawing/2014/main" id="{0CB74FCA-BD14-EC40-B7BD-C2BD2538A4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800" y="3331840"/>
              <a:ext cx="1708150" cy="45734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ja-JP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ヒラギノ明朝 Pro W6" panose="02020300000000000000" pitchFamily="18" charset="-128"/>
                  <a:ea typeface="ヒラギノ明朝 Pro W6" panose="02020300000000000000" pitchFamily="18" charset="-128"/>
                </a:rPr>
                <a:t>フィリピン</a:t>
              </a:r>
              <a:endParaRPr lang="ja-JP" altLang="en-US" sz="2800">
                <a:effectLst>
                  <a:outerShdw blurRad="38100" dist="38100" dir="2700000" algn="tl">
                    <a:srgbClr val="003366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endParaRPr>
            </a:p>
          </p:txBody>
        </p:sp>
        <p:pic>
          <p:nvPicPr>
            <p:cNvPr id="57350" name="図 2">
              <a:extLst>
                <a:ext uri="{FF2B5EF4-FFF2-40B4-BE49-F238E27FC236}">
                  <a16:creationId xmlns:a16="http://schemas.microsoft.com/office/drawing/2014/main" id="{F26375C6-0FBF-9541-80A8-CECA21868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938" y="3644900"/>
              <a:ext cx="690562" cy="69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>
            <a:extLst>
              <a:ext uri="{FF2B5EF4-FFF2-40B4-BE49-F238E27FC236}">
                <a16:creationId xmlns:a16="http://schemas.microsoft.com/office/drawing/2014/main" id="{D599E6D2-F442-CC46-AD39-134793212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4">
            <a:extLst>
              <a:ext uri="{FF2B5EF4-FFF2-40B4-BE49-F238E27FC236}">
                <a16:creationId xmlns:a16="http://schemas.microsoft.com/office/drawing/2014/main" id="{0689D71B-CE20-D540-B1B6-621F81FA2B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(10)</a:t>
            </a:r>
            <a:endParaRPr lang="en-US" altLang="ja-JP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>
            <a:extLst>
              <a:ext uri="{FF2B5EF4-FFF2-40B4-BE49-F238E27FC236}">
                <a16:creationId xmlns:a16="http://schemas.microsoft.com/office/drawing/2014/main" id="{19F00019-173D-C648-B62C-8A0914E2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8458200" cy="757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9" name="Rectangle 7">
            <a:extLst>
              <a:ext uri="{FF2B5EF4-FFF2-40B4-BE49-F238E27FC236}">
                <a16:creationId xmlns:a16="http://schemas.microsoft.com/office/drawing/2014/main" id="{05CA5032-EEFB-2F4E-AFCC-1BAF1A9492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(11)</a:t>
            </a:r>
            <a:endParaRPr lang="en-US" altLang="ja-JP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4F26BB1-2724-AC4A-8713-E1864B6A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437063"/>
            <a:ext cx="69056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>
            <a:extLst>
              <a:ext uri="{FF2B5EF4-FFF2-40B4-BE49-F238E27FC236}">
                <a16:creationId xmlns:a16="http://schemas.microsoft.com/office/drawing/2014/main" id="{F6E9DE45-AE02-BF48-AA75-4AB3B702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7924800" cy="709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6" name="Rectangle 6">
            <a:extLst>
              <a:ext uri="{FF2B5EF4-FFF2-40B4-BE49-F238E27FC236}">
                <a16:creationId xmlns:a16="http://schemas.microsoft.com/office/drawing/2014/main" id="{3B5B3E1E-64F8-684C-B8B6-8D513BF9E1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6477000"/>
            <a:ext cx="2819400" cy="3810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(12)</a:t>
            </a:r>
            <a:endParaRPr lang="en-US" altLang="ja-JP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E38CA1D-1214-9545-884C-9B6F10A57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508500"/>
            <a:ext cx="68897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>
            <a:extLst>
              <a:ext uri="{FF2B5EF4-FFF2-40B4-BE49-F238E27FC236}">
                <a16:creationId xmlns:a16="http://schemas.microsoft.com/office/drawing/2014/main" id="{2B5C1D15-B2BB-CC47-A6F7-6978E1AE4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737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5" name="Rectangle 7">
            <a:extLst>
              <a:ext uri="{FF2B5EF4-FFF2-40B4-BE49-F238E27FC236}">
                <a16:creationId xmlns:a16="http://schemas.microsoft.com/office/drawing/2014/main" id="{134B8D66-CFE0-1E4D-91D5-187121A717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6553200"/>
            <a:ext cx="27432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(13)</a:t>
            </a:r>
            <a:endParaRPr lang="en-US" altLang="ja-JP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B65EA9E-5543-174F-A25A-36DC416956A5}"/>
              </a:ext>
            </a:extLst>
          </p:cNvPr>
          <p:cNvGrpSpPr>
            <a:grpSpLocks/>
          </p:cNvGrpSpPr>
          <p:nvPr/>
        </p:nvGrpSpPr>
        <p:grpSpPr bwMode="auto">
          <a:xfrm>
            <a:off x="4491038" y="2060575"/>
            <a:ext cx="2779712" cy="1062038"/>
            <a:chOff x="4491038" y="2060848"/>
            <a:chExt cx="2779960" cy="1061765"/>
          </a:xfrm>
        </p:grpSpPr>
        <p:sp>
          <p:nvSpPr>
            <p:cNvPr id="83973" name="Text Box 5">
              <a:extLst>
                <a:ext uri="{FF2B5EF4-FFF2-40B4-BE49-F238E27FC236}">
                  <a16:creationId xmlns:a16="http://schemas.microsoft.com/office/drawing/2014/main" id="{E661350D-B8DC-8F4B-97AF-A8A46D4FF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3846" y="2060848"/>
              <a:ext cx="2267152" cy="5189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ja-JP" altLang="en-US" sz="280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ヒラギノ明朝 Pro W6" panose="02020300000000000000" pitchFamily="18" charset="-128"/>
                  <a:ea typeface="ヒラギノ明朝 Pro W6" panose="02020300000000000000" pitchFamily="18" charset="-128"/>
                </a:rPr>
                <a:t>フローレス</a:t>
              </a:r>
              <a:r>
                <a:rPr lang="ja-JP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ヒラギノ明朝 Pro W6" panose="02020300000000000000" pitchFamily="18" charset="-128"/>
                  <a:ea typeface="ヒラギノ明朝 Pro W6" panose="02020300000000000000" pitchFamily="18" charset="-128"/>
                </a:rPr>
                <a:t>島</a:t>
              </a:r>
              <a:endParaRPr lang="ja-JP" altLang="en-US">
                <a:latin typeface="ヒラギノ明朝 Pro W6" panose="02020300000000000000" pitchFamily="18" charset="-128"/>
                <a:ea typeface="ヒラギノ明朝 Pro W6" panose="02020300000000000000" pitchFamily="18" charset="-128"/>
              </a:endParaRPr>
            </a:p>
          </p:txBody>
        </p:sp>
        <p:pic>
          <p:nvPicPr>
            <p:cNvPr id="81926" name="図 7">
              <a:extLst>
                <a:ext uri="{FF2B5EF4-FFF2-40B4-BE49-F238E27FC236}">
                  <a16:creationId xmlns:a16="http://schemas.microsoft.com/office/drawing/2014/main" id="{7970EDDF-6197-9B41-944E-3D6E35497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1038" y="2433638"/>
              <a:ext cx="690562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2ED81914-231A-7343-8830-0E7089A79A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810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(14)</a:t>
            </a:r>
            <a:endParaRPr lang="en-US" altLang="ja-JP" dirty="0"/>
          </a:p>
        </p:txBody>
      </p:sp>
      <p:pic>
        <p:nvPicPr>
          <p:cNvPr id="83971" name="Picture 3">
            <a:extLst>
              <a:ext uri="{FF2B5EF4-FFF2-40B4-BE49-F238E27FC236}">
                <a16:creationId xmlns:a16="http://schemas.microsoft.com/office/drawing/2014/main" id="{4C9BAD48-B3A1-6E46-B69D-7EBAD1D84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B85A3DC0-79C2-A448-AD37-FB68D9C011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810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(15)</a:t>
            </a:r>
            <a:endParaRPr lang="en-US" altLang="ja-JP" dirty="0"/>
          </a:p>
        </p:txBody>
      </p:sp>
      <p:pic>
        <p:nvPicPr>
          <p:cNvPr id="86019" name="Picture 3">
            <a:extLst>
              <a:ext uri="{FF2B5EF4-FFF2-40B4-BE49-F238E27FC236}">
                <a16:creationId xmlns:a16="http://schemas.microsoft.com/office/drawing/2014/main" id="{F01A38D1-BA5F-864C-869B-A1E9331CC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939E5F98-2B50-8B4B-BF82-E5A1E8FF78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810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(16)</a:t>
            </a:r>
            <a:endParaRPr lang="en-US" altLang="ja-JP" dirty="0"/>
          </a:p>
        </p:txBody>
      </p:sp>
      <p:pic>
        <p:nvPicPr>
          <p:cNvPr id="88067" name="Picture 3">
            <a:extLst>
              <a:ext uri="{FF2B5EF4-FFF2-40B4-BE49-F238E27FC236}">
                <a16:creationId xmlns:a16="http://schemas.microsoft.com/office/drawing/2014/main" id="{889ED105-DBE2-024E-835B-D98E283F4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A99D697C-7BCD-9A48-B0B9-B8D35E6E2A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810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(17)</a:t>
            </a:r>
            <a:endParaRPr lang="en-US" altLang="ja-JP" dirty="0"/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A81821A0-1041-D04C-8933-3917655D2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80456816-A086-3546-ABC6-7316BA7872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(18)</a:t>
            </a:r>
            <a:endParaRPr lang="en-US" altLang="ja-JP"/>
          </a:p>
        </p:txBody>
      </p:sp>
      <p:pic>
        <p:nvPicPr>
          <p:cNvPr id="92163" name="Picture 3">
            <a:extLst>
              <a:ext uri="{FF2B5EF4-FFF2-40B4-BE49-F238E27FC236}">
                <a16:creationId xmlns:a16="http://schemas.microsoft.com/office/drawing/2014/main" id="{EC81888F-06E4-4F45-9E03-695439EF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226668F8-A282-7946-BBAF-986F6E2FA1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(19)</a:t>
            </a:r>
            <a:endParaRPr lang="en-US" altLang="ja-JP"/>
          </a:p>
        </p:txBody>
      </p:sp>
      <p:pic>
        <p:nvPicPr>
          <p:cNvPr id="94211" name="Picture 3">
            <a:extLst>
              <a:ext uri="{FF2B5EF4-FFF2-40B4-BE49-F238E27FC236}">
                <a16:creationId xmlns:a16="http://schemas.microsoft.com/office/drawing/2014/main" id="{03E16E20-6853-7F42-A4D0-1B39622B1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>
            <a:extLst>
              <a:ext uri="{FF2B5EF4-FFF2-40B4-BE49-F238E27FC236}">
                <a16:creationId xmlns:a16="http://schemas.microsoft.com/office/drawing/2014/main" id="{513BE790-AED9-404A-A717-E9DB57916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988"/>
            <a:ext cx="8077200" cy="72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1" name="Rectangle 9">
            <a:extLst>
              <a:ext uri="{FF2B5EF4-FFF2-40B4-BE49-F238E27FC236}">
                <a16:creationId xmlns:a16="http://schemas.microsoft.com/office/drawing/2014/main" id="{F8527BA7-CEC5-CE4E-B592-7C95ACE4E2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6670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(2)</a:t>
            </a:r>
            <a:endParaRPr lang="en-US" altLang="ja-JP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6F026FE-BCC1-E549-BF58-E4D7332837DE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3429000"/>
            <a:ext cx="2124075" cy="1209675"/>
            <a:chOff x="762000" y="3429000"/>
            <a:chExt cx="2124075" cy="1209675"/>
          </a:xfrm>
        </p:grpSpPr>
        <p:sp>
          <p:nvSpPr>
            <p:cNvPr id="49159" name="Text Box 7">
              <a:extLst>
                <a:ext uri="{FF2B5EF4-FFF2-40B4-BE49-F238E27FC236}">
                  <a16:creationId xmlns:a16="http://schemas.microsoft.com/office/drawing/2014/main" id="{68727D8C-9373-B942-B846-B965F79EBC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3429000"/>
              <a:ext cx="1962150" cy="5191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ja-JP" altLang="en-US" sz="280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ヒラギノ明朝 Pro W6" panose="02020300000000000000" pitchFamily="18" charset="-128"/>
                  <a:ea typeface="ヒラギノ明朝 Pro W6" panose="02020300000000000000" pitchFamily="18" charset="-128"/>
                </a:rPr>
                <a:t>パラワン島</a:t>
              </a:r>
            </a:p>
          </p:txBody>
        </p:sp>
        <p:pic>
          <p:nvPicPr>
            <p:cNvPr id="59398" name="図 2">
              <a:extLst>
                <a:ext uri="{FF2B5EF4-FFF2-40B4-BE49-F238E27FC236}">
                  <a16:creationId xmlns:a16="http://schemas.microsoft.com/office/drawing/2014/main" id="{A3CC03F4-DE14-F54F-B468-0C6BC6814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3" y="3948113"/>
              <a:ext cx="690562" cy="690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C65F3020-A2BF-BF4F-ADFA-7EAB32A5BF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(20)</a:t>
            </a:r>
            <a:endParaRPr lang="en-US" altLang="ja-JP"/>
          </a:p>
        </p:txBody>
      </p:sp>
      <p:pic>
        <p:nvPicPr>
          <p:cNvPr id="96259" name="Picture 3">
            <a:extLst>
              <a:ext uri="{FF2B5EF4-FFF2-40B4-BE49-F238E27FC236}">
                <a16:creationId xmlns:a16="http://schemas.microsoft.com/office/drawing/2014/main" id="{DDDA60AB-A547-5140-874A-FD7F6B841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0036154F-E2D3-AE41-A675-9D7198A06C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(21)</a:t>
            </a:r>
            <a:endParaRPr lang="en-US" altLang="ja-JP"/>
          </a:p>
        </p:txBody>
      </p:sp>
      <p:pic>
        <p:nvPicPr>
          <p:cNvPr id="98307" name="Picture 3">
            <a:extLst>
              <a:ext uri="{FF2B5EF4-FFF2-40B4-BE49-F238E27FC236}">
                <a16:creationId xmlns:a16="http://schemas.microsoft.com/office/drawing/2014/main" id="{420E2F3F-5388-FA47-903D-6641F1B2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71C587A3-74AF-1B44-A43E-712F8157F8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(22)</a:t>
            </a:r>
            <a:endParaRPr lang="en-US" altLang="ja-JP"/>
          </a:p>
        </p:txBody>
      </p:sp>
      <p:pic>
        <p:nvPicPr>
          <p:cNvPr id="100355" name="Picture 3">
            <a:extLst>
              <a:ext uri="{FF2B5EF4-FFF2-40B4-BE49-F238E27FC236}">
                <a16:creationId xmlns:a16="http://schemas.microsoft.com/office/drawing/2014/main" id="{9D268DAE-BB99-2E4F-8279-CBF017979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5356D5F9-1235-B644-B63F-18B3F49A2F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(23)</a:t>
            </a:r>
            <a:endParaRPr lang="en-US" altLang="ja-JP"/>
          </a:p>
        </p:txBody>
      </p:sp>
      <p:pic>
        <p:nvPicPr>
          <p:cNvPr id="102403" name="Picture 3">
            <a:extLst>
              <a:ext uri="{FF2B5EF4-FFF2-40B4-BE49-F238E27FC236}">
                <a16:creationId xmlns:a16="http://schemas.microsoft.com/office/drawing/2014/main" id="{57316EDE-9C35-F74C-B1C9-B5D0CD13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D0ECC682-5084-D941-807B-79205B1760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810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(24)</a:t>
            </a:r>
            <a:endParaRPr lang="en-US" altLang="ja-JP" dirty="0"/>
          </a:p>
        </p:txBody>
      </p:sp>
      <p:pic>
        <p:nvPicPr>
          <p:cNvPr id="104451" name="Picture 3">
            <a:extLst>
              <a:ext uri="{FF2B5EF4-FFF2-40B4-BE49-F238E27FC236}">
                <a16:creationId xmlns:a16="http://schemas.microsoft.com/office/drawing/2014/main" id="{4DABFEB2-BE31-3D43-A790-549E237B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AEF71800-8591-CD4D-9330-64542B946C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810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(25)</a:t>
            </a:r>
            <a:endParaRPr lang="en-US" altLang="ja-JP" dirty="0"/>
          </a:p>
        </p:txBody>
      </p:sp>
      <p:pic>
        <p:nvPicPr>
          <p:cNvPr id="106499" name="Picture 3">
            <a:extLst>
              <a:ext uri="{FF2B5EF4-FFF2-40B4-BE49-F238E27FC236}">
                <a16:creationId xmlns:a16="http://schemas.microsoft.com/office/drawing/2014/main" id="{163CD648-2552-4F4C-8E0C-16B96EBC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C47F7AD8-22F1-B843-8047-8EA9D5A091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4572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(26)</a:t>
            </a:r>
            <a:endParaRPr lang="en-US" altLang="ja-JP" dirty="0"/>
          </a:p>
        </p:txBody>
      </p:sp>
      <p:pic>
        <p:nvPicPr>
          <p:cNvPr id="108547" name="Picture 4">
            <a:extLst>
              <a:ext uri="{FF2B5EF4-FFF2-40B4-BE49-F238E27FC236}">
                <a16:creationId xmlns:a16="http://schemas.microsoft.com/office/drawing/2014/main" id="{91E135D1-8F8F-4C41-827B-F08EDD2CB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57200"/>
            <a:ext cx="9118600" cy="610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DCAEC107-F58C-AF46-8E46-3E7539FA3A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19400" cy="3683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(27)</a:t>
            </a:r>
            <a:endParaRPr lang="en-US" altLang="ja-JP" dirty="0"/>
          </a:p>
        </p:txBody>
      </p:sp>
      <p:pic>
        <p:nvPicPr>
          <p:cNvPr id="110595" name="Picture 4">
            <a:extLst>
              <a:ext uri="{FF2B5EF4-FFF2-40B4-BE49-F238E27FC236}">
                <a16:creationId xmlns:a16="http://schemas.microsoft.com/office/drawing/2014/main" id="{875A84F7-94F9-D340-9BE1-F7FD44016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>
            <a:extLst>
              <a:ext uri="{FF2B5EF4-FFF2-40B4-BE49-F238E27FC236}">
                <a16:creationId xmlns:a16="http://schemas.microsoft.com/office/drawing/2014/main" id="{D80FA165-3683-BF44-920B-7EE0621A0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7">
            <a:extLst>
              <a:ext uri="{FF2B5EF4-FFF2-40B4-BE49-F238E27FC236}">
                <a16:creationId xmlns:a16="http://schemas.microsoft.com/office/drawing/2014/main" id="{0CD7F7E7-C018-F945-A7A4-B11A762A4C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6670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(3)</a:t>
            </a:r>
            <a:endParaRPr lang="en-US" altLang="ja-JP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>
            <a:extLst>
              <a:ext uri="{FF2B5EF4-FFF2-40B4-BE49-F238E27FC236}">
                <a16:creationId xmlns:a16="http://schemas.microsoft.com/office/drawing/2014/main" id="{DD5D8749-7E54-C849-A5EC-781942F7E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6">
            <a:extLst>
              <a:ext uri="{FF2B5EF4-FFF2-40B4-BE49-F238E27FC236}">
                <a16:creationId xmlns:a16="http://schemas.microsoft.com/office/drawing/2014/main" id="{C42BD23B-89E6-FB4D-900F-74D22B48B1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5908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(4)</a:t>
            </a:r>
            <a:endParaRPr lang="en-US" altLang="ja-JP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>
            <a:extLst>
              <a:ext uri="{FF2B5EF4-FFF2-40B4-BE49-F238E27FC236}">
                <a16:creationId xmlns:a16="http://schemas.microsoft.com/office/drawing/2014/main" id="{F95A8E27-82E5-0C4C-9484-22A5FBEA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6">
            <a:extLst>
              <a:ext uri="{FF2B5EF4-FFF2-40B4-BE49-F238E27FC236}">
                <a16:creationId xmlns:a16="http://schemas.microsoft.com/office/drawing/2014/main" id="{159AB3FB-1D46-F648-92F7-C19C3CECC3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590800" cy="3810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(5)</a:t>
            </a:r>
            <a:endParaRPr lang="en-US" altLang="ja-JP"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>
            <a:extLst>
              <a:ext uri="{FF2B5EF4-FFF2-40B4-BE49-F238E27FC236}">
                <a16:creationId xmlns:a16="http://schemas.microsoft.com/office/drawing/2014/main" id="{C3D0F91E-C08E-A645-BDC2-F58B4E65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67813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>
            <a:extLst>
              <a:ext uri="{FF2B5EF4-FFF2-40B4-BE49-F238E27FC236}">
                <a16:creationId xmlns:a16="http://schemas.microsoft.com/office/drawing/2014/main" id="{189E597B-171E-8246-A1E7-78D5DFC49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613" y="5257800"/>
            <a:ext cx="26733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バタック族集落</a:t>
            </a:r>
            <a:endParaRPr lang="ja-JP" altLang="en-US" b="1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ヒラギノ明朝 Pro W6" panose="02020300000000000000" pitchFamily="18" charset="-128"/>
              <a:ea typeface="ヒラギノ明朝 Pro W6" panose="02020300000000000000" pitchFamily="18" charset="-128"/>
            </a:endParaRPr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E653DA6E-EA43-6044-8D86-B4B5350154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6670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(6)</a:t>
            </a:r>
            <a:endParaRPr lang="en-US" altLang="ja-JP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91A6AC2-B177-2943-BC78-47806DB8CDF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FE2D78-7937-E94D-8512-1E30431AF5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pic>
        <p:nvPicPr>
          <p:cNvPr id="69636" name="Picture 3">
            <a:extLst>
              <a:ext uri="{FF2B5EF4-FFF2-40B4-BE49-F238E27FC236}">
                <a16:creationId xmlns:a16="http://schemas.microsoft.com/office/drawing/2014/main" id="{F9F9CAB1-DEC2-4141-89F3-3CEA1ACA7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4">
            <a:extLst>
              <a:ext uri="{FF2B5EF4-FFF2-40B4-BE49-F238E27FC236}">
                <a16:creationId xmlns:a16="http://schemas.microsoft.com/office/drawing/2014/main" id="{1898C93A-C2BA-6941-A9C7-295F2C709F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6670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(7)</a:t>
            </a:r>
            <a:endParaRPr lang="en-US" altLang="ja-JP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>
            <a:extLst>
              <a:ext uri="{FF2B5EF4-FFF2-40B4-BE49-F238E27FC236}">
                <a16:creationId xmlns:a16="http://schemas.microsoft.com/office/drawing/2014/main" id="{C7DA7CB5-29A0-4E4C-AAA3-E68295D81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E68E4E-D44D-FD4C-B352-E00165D238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667000" cy="3810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(8)</a:t>
            </a:r>
            <a:endParaRPr lang="en-US" altLang="ja-JP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>
            <a:extLst>
              <a:ext uri="{FF2B5EF4-FFF2-40B4-BE49-F238E27FC236}">
                <a16:creationId xmlns:a16="http://schemas.microsoft.com/office/drawing/2014/main" id="{857F7EC9-B7AA-2945-BF0E-DB7B5CE9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4">
            <a:extLst>
              <a:ext uri="{FF2B5EF4-FFF2-40B4-BE49-F238E27FC236}">
                <a16:creationId xmlns:a16="http://schemas.microsoft.com/office/drawing/2014/main" id="{0FE8E2AF-79AE-EE43-9846-EA60127ABE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438400" cy="304800"/>
          </a:xfrm>
          <a:solidFill>
            <a:srgbClr val="FFFF00"/>
          </a:solidFill>
        </p:spPr>
        <p:txBody>
          <a:bodyPr/>
          <a:lstStyle/>
          <a:p>
            <a:pPr algn="l" eaLnBrk="1" hangingPunct="1">
              <a:defRPr/>
            </a:pPr>
            <a:r>
              <a:rPr lang="ja-JP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民族植物学の実際</a:t>
            </a:r>
            <a:r>
              <a:rPr lang="en-US" altLang="ja-JP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(9)</a:t>
            </a:r>
            <a:endParaRPr lang="en-US" altLang="ja-JP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hute">
  <a:themeElements>
    <a:clrScheme name="Chute 1">
      <a:dk1>
        <a:srgbClr val="003366"/>
      </a:dk1>
      <a:lt1>
        <a:srgbClr val="FFFFFF"/>
      </a:lt1>
      <a:dk2>
        <a:srgbClr val="51ABD0"/>
      </a:dk2>
      <a:lt2>
        <a:srgbClr val="FFFFFF"/>
      </a:lt2>
      <a:accent1>
        <a:srgbClr val="9966FF"/>
      </a:accent1>
      <a:accent2>
        <a:srgbClr val="00CC66"/>
      </a:accent2>
      <a:accent3>
        <a:srgbClr val="B3D2E4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hute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hute 1">
        <a:dk1>
          <a:srgbClr val="003366"/>
        </a:dk1>
        <a:lt1>
          <a:srgbClr val="FFFFFF"/>
        </a:lt1>
        <a:dk2>
          <a:srgbClr val="51ABD0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3D2E4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2">
        <a:dk1>
          <a:srgbClr val="000000"/>
        </a:dk1>
        <a:lt1>
          <a:srgbClr val="FFFFFF"/>
        </a:lt1>
        <a:dk2>
          <a:srgbClr val="51ABD0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3D2E4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3">
        <a:dk1>
          <a:srgbClr val="010199"/>
        </a:dk1>
        <a:lt1>
          <a:srgbClr val="FFFFFF"/>
        </a:lt1>
        <a:dk2>
          <a:srgbClr val="51ABD0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B3D2E4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2004:テンプレート:プレゼンテーション:デザイン:Chute</Template>
  <TotalTime>865</TotalTime>
  <Words>223</Words>
  <Application>Microsoft Macintosh PowerPoint</Application>
  <PresentationFormat>画面に合わせる (4:3)</PresentationFormat>
  <Paragraphs>58</Paragraphs>
  <Slides>27</Slides>
  <Notes>27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2" baseType="lpstr">
      <vt:lpstr>ヒラギノ明朝 Pro W6</vt:lpstr>
      <vt:lpstr>Arial</vt:lpstr>
      <vt:lpstr>Tahoma</vt:lpstr>
      <vt:lpstr>Wingdings</vt:lpstr>
      <vt:lpstr>Chute</vt:lpstr>
      <vt:lpstr>民族植物学の実際(1)</vt:lpstr>
      <vt:lpstr>民族植物学の実際(2)</vt:lpstr>
      <vt:lpstr>民族植物学の実際(3)</vt:lpstr>
      <vt:lpstr>民族植物学の実際(4)</vt:lpstr>
      <vt:lpstr>民族植物学の実際(5)</vt:lpstr>
      <vt:lpstr>民族植物学の実際(6)</vt:lpstr>
      <vt:lpstr>民族植物学の実際(7)</vt:lpstr>
      <vt:lpstr>民族植物学の実際(8)</vt:lpstr>
      <vt:lpstr>民族植物学の実際(9)</vt:lpstr>
      <vt:lpstr>民族植物学の実際(10)</vt:lpstr>
      <vt:lpstr>民族植物学の実際(11)</vt:lpstr>
      <vt:lpstr>民族植物学の実際(12)</vt:lpstr>
      <vt:lpstr>民族植物学の実際(13)</vt:lpstr>
      <vt:lpstr>民族植物学の実際(14)</vt:lpstr>
      <vt:lpstr>民族植物学の実際(15)</vt:lpstr>
      <vt:lpstr>民族植物学の実際(16)</vt:lpstr>
      <vt:lpstr>民族植物学の実際(17)</vt:lpstr>
      <vt:lpstr>民族植物学の実際(18)</vt:lpstr>
      <vt:lpstr>民族植物学の実際(19)</vt:lpstr>
      <vt:lpstr>民族植物学の実際(20)</vt:lpstr>
      <vt:lpstr>民族植物学の実際(21)</vt:lpstr>
      <vt:lpstr>民族植物学の実際(22)</vt:lpstr>
      <vt:lpstr>民族植物学の実際(23)</vt:lpstr>
      <vt:lpstr>民族植物学の実際(24)</vt:lpstr>
      <vt:lpstr>民族植物学の実際(25)</vt:lpstr>
      <vt:lpstr>民族植物学の実際(26)</vt:lpstr>
      <vt:lpstr>民族植物学の実際(27)</vt:lpstr>
    </vt:vector>
  </TitlesOfParts>
  <Company>極東植物化学研究所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創薬指向のバイオプロスペクティング</dc:title>
  <dc:creator>木下 武司</dc:creator>
  <cp:lastModifiedBy>木下 いづみ</cp:lastModifiedBy>
  <cp:revision>105</cp:revision>
  <dcterms:created xsi:type="dcterms:W3CDTF">2006-01-04T06:59:34Z</dcterms:created>
  <dcterms:modified xsi:type="dcterms:W3CDTF">2021-02-08T12:31:01Z</dcterms:modified>
</cp:coreProperties>
</file>