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39"/>
  </p:notesMasterIdLst>
  <p:handoutMasterIdLst>
    <p:handoutMasterId r:id="rId40"/>
  </p:handoutMasterIdLst>
  <p:sldIdLst>
    <p:sldId id="314" r:id="rId2"/>
    <p:sldId id="410" r:id="rId3"/>
    <p:sldId id="256" r:id="rId4"/>
    <p:sldId id="294" r:id="rId5"/>
    <p:sldId id="295" r:id="rId6"/>
    <p:sldId id="296" r:id="rId7"/>
    <p:sldId id="297" r:id="rId8"/>
    <p:sldId id="258" r:id="rId9"/>
    <p:sldId id="293" r:id="rId10"/>
    <p:sldId id="312" r:id="rId11"/>
    <p:sldId id="313" r:id="rId12"/>
    <p:sldId id="269" r:id="rId13"/>
    <p:sldId id="270" r:id="rId14"/>
    <p:sldId id="273" r:id="rId15"/>
    <p:sldId id="271" r:id="rId16"/>
    <p:sldId id="272" r:id="rId17"/>
    <p:sldId id="276" r:id="rId18"/>
    <p:sldId id="280" r:id="rId19"/>
    <p:sldId id="277" r:id="rId20"/>
    <p:sldId id="278" r:id="rId21"/>
    <p:sldId id="279" r:id="rId22"/>
    <p:sldId id="283" r:id="rId23"/>
    <p:sldId id="284" r:id="rId24"/>
    <p:sldId id="285" r:id="rId25"/>
    <p:sldId id="427" r:id="rId26"/>
    <p:sldId id="411" r:id="rId27"/>
    <p:sldId id="412" r:id="rId28"/>
    <p:sldId id="413" r:id="rId29"/>
    <p:sldId id="414" r:id="rId30"/>
    <p:sldId id="415" r:id="rId31"/>
    <p:sldId id="416" r:id="rId32"/>
    <p:sldId id="417" r:id="rId33"/>
    <p:sldId id="418" r:id="rId34"/>
    <p:sldId id="419" r:id="rId35"/>
    <p:sldId id="420" r:id="rId36"/>
    <p:sldId id="421" r:id="rId37"/>
    <p:sldId id="422" r:id="rId38"/>
  </p:sldIdLst>
  <p:sldSz cx="9144000" cy="6858000" type="screen4x3"/>
  <p:notesSz cx="6858000" cy="9144000"/>
  <p:defaultTex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0945"/>
  </p:normalViewPr>
  <p:slideViewPr>
    <p:cSldViewPr>
      <p:cViewPr varScale="1">
        <p:scale>
          <a:sx n="119" d="100"/>
          <a:sy n="119" d="100"/>
        </p:scale>
        <p:origin x="6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125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EE85236-D700-394A-AE8E-E25D25BAFEB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23555" name="Rectangle 3">
            <a:extLst>
              <a:ext uri="{FF2B5EF4-FFF2-40B4-BE49-F238E27FC236}">
                <a16:creationId xmlns:a16="http://schemas.microsoft.com/office/drawing/2014/main" id="{8109036F-F1EA-B942-837B-162A6FF3D8C6}"/>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23556" name="Rectangle 4">
            <a:extLst>
              <a:ext uri="{FF2B5EF4-FFF2-40B4-BE49-F238E27FC236}">
                <a16:creationId xmlns:a16="http://schemas.microsoft.com/office/drawing/2014/main" id="{1C83248D-07FF-A74C-9CBE-C29E8949299C}"/>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r>
              <a:rPr lang="en-US" altLang="ja-JP"/>
              <a:t>LEC1</a:t>
            </a:r>
          </a:p>
        </p:txBody>
      </p:sp>
      <p:sp>
        <p:nvSpPr>
          <p:cNvPr id="23557" name="Rectangle 5">
            <a:extLst>
              <a:ext uri="{FF2B5EF4-FFF2-40B4-BE49-F238E27FC236}">
                <a16:creationId xmlns:a16="http://schemas.microsoft.com/office/drawing/2014/main" id="{6178D5F5-9D01-7042-AF1E-CF8308AF81E8}"/>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C219A4-C52F-0B49-B56F-BF5BE5C523B4}"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022A6-6247-E049-AA68-50A18271722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027" name="Rectangle 3">
            <a:extLst>
              <a:ext uri="{FF2B5EF4-FFF2-40B4-BE49-F238E27FC236}">
                <a16:creationId xmlns:a16="http://schemas.microsoft.com/office/drawing/2014/main" id="{C36416BF-0D21-FC4E-9F64-85945B0A56B4}"/>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3316" name="Rectangle 4">
            <a:extLst>
              <a:ext uri="{FF2B5EF4-FFF2-40B4-BE49-F238E27FC236}">
                <a16:creationId xmlns:a16="http://schemas.microsoft.com/office/drawing/2014/main" id="{C939A129-5552-6C43-873C-D5F5B535E0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9" name="Rectangle 5">
            <a:extLst>
              <a:ext uri="{FF2B5EF4-FFF2-40B4-BE49-F238E27FC236}">
                <a16:creationId xmlns:a16="http://schemas.microsoft.com/office/drawing/2014/main" id="{7F311758-27A2-8549-A22C-67DC2155004A}"/>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a:extLst>
              <a:ext uri="{FF2B5EF4-FFF2-40B4-BE49-F238E27FC236}">
                <a16:creationId xmlns:a16="http://schemas.microsoft.com/office/drawing/2014/main" id="{9E259946-EC29-9545-9CF0-8C5F4CF09D80}"/>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031" name="Rectangle 7">
            <a:extLst>
              <a:ext uri="{FF2B5EF4-FFF2-40B4-BE49-F238E27FC236}">
                <a16:creationId xmlns:a16="http://schemas.microsoft.com/office/drawing/2014/main" id="{0E47C89C-880F-B54E-A8B8-ED9D1B8E83C4}"/>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7FBCAB-0195-8B48-8A33-AF762E18A0E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A73EA6E-CEB1-8641-8022-941D47F085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A1B6B2E7-3AA9-1E4B-AAF2-479A18BA23CB}" type="slidenum">
              <a:rPr lang="en-US" altLang="ja-JP" sz="1200" smtClean="0"/>
              <a:pPr/>
              <a:t>1</a:t>
            </a:fld>
            <a:endParaRPr lang="en-US" altLang="ja-JP" sz="1200"/>
          </a:p>
        </p:txBody>
      </p:sp>
      <p:sp>
        <p:nvSpPr>
          <p:cNvPr id="16386" name="Rectangle 1026">
            <a:extLst>
              <a:ext uri="{FF2B5EF4-FFF2-40B4-BE49-F238E27FC236}">
                <a16:creationId xmlns:a16="http://schemas.microsoft.com/office/drawing/2014/main" id="{289561F7-6FB9-D640-938B-2EE6268EBA36}"/>
              </a:ext>
            </a:extLst>
          </p:cNvPr>
          <p:cNvSpPr>
            <a:spLocks noGrp="1" noRot="1" noChangeAspect="1" noChangeArrowheads="1" noTextEdit="1"/>
          </p:cNvSpPr>
          <p:nvPr>
            <p:ph type="sldImg"/>
          </p:nvPr>
        </p:nvSpPr>
        <p:spPr>
          <a:ln/>
        </p:spPr>
      </p:sp>
      <p:sp>
        <p:nvSpPr>
          <p:cNvPr id="16387" name="Rectangle 1027">
            <a:extLst>
              <a:ext uri="{FF2B5EF4-FFF2-40B4-BE49-F238E27FC236}">
                <a16:creationId xmlns:a16="http://schemas.microsoft.com/office/drawing/2014/main" id="{5AFB50AA-7167-9A4F-AFC8-9D689CFC1F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620193B-0C77-F342-96E3-407E9BD794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DD4640E5-C554-E949-8E18-5578ED8AFC01}" type="slidenum">
              <a:rPr lang="en-US" altLang="ja-JP" sz="1200" smtClean="0"/>
              <a:pPr/>
              <a:t>10</a:t>
            </a:fld>
            <a:endParaRPr lang="en-US" altLang="ja-JP" sz="1200"/>
          </a:p>
        </p:txBody>
      </p:sp>
      <p:sp>
        <p:nvSpPr>
          <p:cNvPr id="34818" name="Rectangle 2">
            <a:extLst>
              <a:ext uri="{FF2B5EF4-FFF2-40B4-BE49-F238E27FC236}">
                <a16:creationId xmlns:a16="http://schemas.microsoft.com/office/drawing/2014/main" id="{86B54A29-4B05-FC48-8CA2-18DD4415EA68}"/>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A8EEE220-466E-BF42-9E82-5701509F13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EAFBF3A-322D-E444-BDAF-E3F7F2DFC4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8A9797BC-B5A2-2C43-8A94-7214EA9536BD}" type="slidenum">
              <a:rPr lang="en-US" altLang="ja-JP" sz="1200" smtClean="0"/>
              <a:pPr/>
              <a:t>11</a:t>
            </a:fld>
            <a:endParaRPr lang="en-US" altLang="ja-JP" sz="1200"/>
          </a:p>
        </p:txBody>
      </p:sp>
      <p:sp>
        <p:nvSpPr>
          <p:cNvPr id="36866" name="Rectangle 2">
            <a:extLst>
              <a:ext uri="{FF2B5EF4-FFF2-40B4-BE49-F238E27FC236}">
                <a16:creationId xmlns:a16="http://schemas.microsoft.com/office/drawing/2014/main" id="{971ED9BE-FECF-6B4C-827D-F3298F3A0249}"/>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EBFF0767-BA2D-1641-AED1-6A7F0E1CD3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C893B256-0B19-E947-89CD-04DF7DCAF6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AFAD1FD2-8550-D84E-8538-4BE40DCD3AD4}" type="slidenum">
              <a:rPr lang="en-US" altLang="ja-JP" sz="1200" smtClean="0"/>
              <a:pPr/>
              <a:t>12</a:t>
            </a:fld>
            <a:endParaRPr lang="en-US" altLang="ja-JP" sz="1200"/>
          </a:p>
        </p:txBody>
      </p:sp>
      <p:sp>
        <p:nvSpPr>
          <p:cNvPr id="38914" name="Rectangle 2">
            <a:extLst>
              <a:ext uri="{FF2B5EF4-FFF2-40B4-BE49-F238E27FC236}">
                <a16:creationId xmlns:a16="http://schemas.microsoft.com/office/drawing/2014/main" id="{B1F371EC-EB88-484A-9F67-06B713A672F2}"/>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A10D19FB-587B-3B41-8332-C7269DDB12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D7B8051E-5154-3042-8640-CF3FFC3278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4DB20BEE-88D4-0E4D-8761-D7596BB05BE9}" type="slidenum">
              <a:rPr lang="en-US" altLang="ja-JP" sz="1200" smtClean="0"/>
              <a:pPr/>
              <a:t>13</a:t>
            </a:fld>
            <a:endParaRPr lang="en-US" altLang="ja-JP" sz="1200"/>
          </a:p>
        </p:txBody>
      </p:sp>
      <p:sp>
        <p:nvSpPr>
          <p:cNvPr id="40962" name="Rectangle 2">
            <a:extLst>
              <a:ext uri="{FF2B5EF4-FFF2-40B4-BE49-F238E27FC236}">
                <a16:creationId xmlns:a16="http://schemas.microsoft.com/office/drawing/2014/main" id="{A52DE396-0041-0D43-B5BF-7FD4725D2760}"/>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9DE47C86-18C4-C447-A15F-21939896C8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34CB75F4-2553-BA46-A22E-E7D824589C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AC2C28F8-F90A-8B4F-99D7-EDEF34B70374}" type="slidenum">
              <a:rPr lang="en-US" altLang="ja-JP" sz="1200" smtClean="0"/>
              <a:pPr/>
              <a:t>14</a:t>
            </a:fld>
            <a:endParaRPr lang="en-US" altLang="ja-JP" sz="1200"/>
          </a:p>
        </p:txBody>
      </p:sp>
      <p:sp>
        <p:nvSpPr>
          <p:cNvPr id="43010" name="Rectangle 2">
            <a:extLst>
              <a:ext uri="{FF2B5EF4-FFF2-40B4-BE49-F238E27FC236}">
                <a16:creationId xmlns:a16="http://schemas.microsoft.com/office/drawing/2014/main" id="{32D88C86-4B4C-8543-A0E8-9A7AAB9ED6FC}"/>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72556701-074A-4D4F-B816-11C69CB053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D8ACEE56-1A40-0444-92E3-C55373F18B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B3C90184-692F-5A42-8943-9500E371A070}" type="slidenum">
              <a:rPr lang="en-US" altLang="ja-JP" sz="1200" smtClean="0"/>
              <a:pPr/>
              <a:t>15</a:t>
            </a:fld>
            <a:endParaRPr lang="en-US" altLang="ja-JP" sz="1200"/>
          </a:p>
        </p:txBody>
      </p:sp>
      <p:sp>
        <p:nvSpPr>
          <p:cNvPr id="45058" name="Rectangle 2">
            <a:extLst>
              <a:ext uri="{FF2B5EF4-FFF2-40B4-BE49-F238E27FC236}">
                <a16:creationId xmlns:a16="http://schemas.microsoft.com/office/drawing/2014/main" id="{B1AEC811-996A-684B-ACBC-53FE254A5F2C}"/>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87BBBB41-FE5A-344F-BA76-6251076B68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60E56084-4600-C140-8F5A-E32BB43521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28743E5E-BC7F-1F48-972B-BE4F2BA83041}" type="slidenum">
              <a:rPr lang="en-US" altLang="ja-JP" sz="1200" smtClean="0"/>
              <a:pPr/>
              <a:t>16</a:t>
            </a:fld>
            <a:endParaRPr lang="en-US" altLang="ja-JP" sz="1200"/>
          </a:p>
        </p:txBody>
      </p:sp>
      <p:sp>
        <p:nvSpPr>
          <p:cNvPr id="47106" name="Rectangle 2">
            <a:extLst>
              <a:ext uri="{FF2B5EF4-FFF2-40B4-BE49-F238E27FC236}">
                <a16:creationId xmlns:a16="http://schemas.microsoft.com/office/drawing/2014/main" id="{ECE8760F-8E24-B345-B6E0-3226D217F558}"/>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6A8C0615-E468-3543-936D-948C06C4CE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24F2D9E2-2015-DD49-BB5B-4E3B1DB1ED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844E05AF-154C-8A46-96FB-5AFD672C5971}" type="slidenum">
              <a:rPr lang="en-US" altLang="ja-JP" sz="1200" smtClean="0"/>
              <a:pPr/>
              <a:t>17</a:t>
            </a:fld>
            <a:endParaRPr lang="en-US" altLang="ja-JP" sz="1200"/>
          </a:p>
        </p:txBody>
      </p:sp>
      <p:sp>
        <p:nvSpPr>
          <p:cNvPr id="49154" name="Rectangle 2">
            <a:extLst>
              <a:ext uri="{FF2B5EF4-FFF2-40B4-BE49-F238E27FC236}">
                <a16:creationId xmlns:a16="http://schemas.microsoft.com/office/drawing/2014/main" id="{37BF770C-2F52-EA4F-A1AC-D63A674166CD}"/>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7B8FED74-2E02-FA4C-A4F5-A93D6FDBFC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44A1A6A0-C11A-4843-923F-42F56FFF72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BAFE175B-D985-8E47-8635-9ECA76B4CDAB}" type="slidenum">
              <a:rPr lang="en-US" altLang="ja-JP" sz="1200" smtClean="0"/>
              <a:pPr/>
              <a:t>18</a:t>
            </a:fld>
            <a:endParaRPr lang="en-US" altLang="ja-JP" sz="1200"/>
          </a:p>
        </p:txBody>
      </p:sp>
      <p:sp>
        <p:nvSpPr>
          <p:cNvPr id="51202" name="Rectangle 2">
            <a:extLst>
              <a:ext uri="{FF2B5EF4-FFF2-40B4-BE49-F238E27FC236}">
                <a16:creationId xmlns:a16="http://schemas.microsoft.com/office/drawing/2014/main" id="{CC160217-87DA-0E4C-8598-7F9A04D71F20}"/>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2420670A-E8DB-2646-94B5-96662B4B1D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0CBE1D2F-8BC4-744F-9099-6E1559008A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F9492E4-95B9-1B4C-85FA-7C068F861BAD}" type="slidenum">
              <a:rPr lang="en-US" altLang="ja-JP" sz="1200" smtClean="0"/>
              <a:pPr/>
              <a:t>19</a:t>
            </a:fld>
            <a:endParaRPr lang="en-US" altLang="ja-JP" sz="1200"/>
          </a:p>
        </p:txBody>
      </p:sp>
      <p:sp>
        <p:nvSpPr>
          <p:cNvPr id="53250" name="Rectangle 2">
            <a:extLst>
              <a:ext uri="{FF2B5EF4-FFF2-40B4-BE49-F238E27FC236}">
                <a16:creationId xmlns:a16="http://schemas.microsoft.com/office/drawing/2014/main" id="{00F251B3-1BF1-3A44-9CBC-58EF4D02F0A1}"/>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DB3A84B3-13A3-3148-85A2-F70C05A988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3A11FA08-AB6F-DD48-ADA5-72403746BC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29667501-2441-6C4B-B59E-17D79C9286B5}" type="slidenum">
              <a:rPr lang="en-US" altLang="ja-JP" sz="1200" smtClean="0">
                <a:latin typeface="Arial" panose="020B0604020202020204" pitchFamily="34" charset="0"/>
              </a:rPr>
              <a:pPr/>
              <a:t>2</a:t>
            </a:fld>
            <a:endParaRPr lang="en-US" altLang="ja-JP" sz="1200">
              <a:latin typeface="Arial" panose="020B0604020202020204" pitchFamily="34" charset="0"/>
            </a:endParaRPr>
          </a:p>
        </p:txBody>
      </p:sp>
      <p:sp>
        <p:nvSpPr>
          <p:cNvPr id="18434" name="Rectangle 2">
            <a:extLst>
              <a:ext uri="{FF2B5EF4-FFF2-40B4-BE49-F238E27FC236}">
                <a16:creationId xmlns:a16="http://schemas.microsoft.com/office/drawing/2014/main" id="{48F4D8A2-29EE-6D4E-AB60-11121678F06E}"/>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FFDB600D-010C-374F-B4B5-24B1115778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85E56B54-2AB2-954D-8C5E-67B696FF8A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196B8BD8-34DC-8A46-BA47-B88190729640}" type="slidenum">
              <a:rPr lang="en-US" altLang="ja-JP" sz="1200" smtClean="0"/>
              <a:pPr/>
              <a:t>20</a:t>
            </a:fld>
            <a:endParaRPr lang="en-US" altLang="ja-JP" sz="1200"/>
          </a:p>
        </p:txBody>
      </p:sp>
      <p:sp>
        <p:nvSpPr>
          <p:cNvPr id="55298" name="Rectangle 2">
            <a:extLst>
              <a:ext uri="{FF2B5EF4-FFF2-40B4-BE49-F238E27FC236}">
                <a16:creationId xmlns:a16="http://schemas.microsoft.com/office/drawing/2014/main" id="{83F103F4-A87C-F349-8866-F3EF37AA451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08DBD48-5565-8243-8028-8D0BCD3785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D41697D-279E-2649-9FC9-9F428D8A63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45ED0A44-F447-0541-A376-44561B5803C6}" type="slidenum">
              <a:rPr lang="en-US" altLang="ja-JP" sz="1200" smtClean="0"/>
              <a:pPr/>
              <a:t>21</a:t>
            </a:fld>
            <a:endParaRPr lang="en-US" altLang="ja-JP" sz="1200"/>
          </a:p>
        </p:txBody>
      </p:sp>
      <p:sp>
        <p:nvSpPr>
          <p:cNvPr id="57346" name="Rectangle 2">
            <a:extLst>
              <a:ext uri="{FF2B5EF4-FFF2-40B4-BE49-F238E27FC236}">
                <a16:creationId xmlns:a16="http://schemas.microsoft.com/office/drawing/2014/main" id="{9839679D-9D7E-5C46-8F2F-8CDFE64821F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8303B85E-CD4B-8343-BF2B-65429372A7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10C4C837-17AA-4D4F-BE9D-44E282DB57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79680EC-9032-8E49-B313-9A016B8FACB0}" type="slidenum">
              <a:rPr lang="en-US" altLang="ja-JP" sz="1200" smtClean="0"/>
              <a:pPr/>
              <a:t>22</a:t>
            </a:fld>
            <a:endParaRPr lang="en-US" altLang="ja-JP" sz="1200"/>
          </a:p>
        </p:txBody>
      </p:sp>
      <p:sp>
        <p:nvSpPr>
          <p:cNvPr id="59394" name="Rectangle 2">
            <a:extLst>
              <a:ext uri="{FF2B5EF4-FFF2-40B4-BE49-F238E27FC236}">
                <a16:creationId xmlns:a16="http://schemas.microsoft.com/office/drawing/2014/main" id="{60DF560C-4949-5243-9A4A-612BD5F5A63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799B3E7B-DA05-A24E-A7C0-57CF7E095D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79EED07-095E-C944-890A-B690D9664C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74533865-74E2-3740-A4B1-182B95AB50D5}" type="slidenum">
              <a:rPr lang="en-US" altLang="ja-JP" sz="1200" smtClean="0"/>
              <a:pPr/>
              <a:t>23</a:t>
            </a:fld>
            <a:endParaRPr lang="en-US" altLang="ja-JP" sz="1200"/>
          </a:p>
        </p:txBody>
      </p:sp>
      <p:sp>
        <p:nvSpPr>
          <p:cNvPr id="61442" name="Rectangle 2">
            <a:extLst>
              <a:ext uri="{FF2B5EF4-FFF2-40B4-BE49-F238E27FC236}">
                <a16:creationId xmlns:a16="http://schemas.microsoft.com/office/drawing/2014/main" id="{6B6655CD-F112-9646-BC6A-36057A7EEB4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6103F0D2-49C7-5F41-93F5-521FD99A4A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24</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25</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2960398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26</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259954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27</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11762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28</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169004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29</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384645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4BA4A842-DFDF-534B-8606-DAB8ACCF79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7285371B-6AC8-F246-B597-490B001835F5}" type="slidenum">
              <a:rPr lang="en-US" altLang="ja-JP" sz="1200" smtClean="0"/>
              <a:pPr/>
              <a:t>3</a:t>
            </a:fld>
            <a:endParaRPr lang="en-US" altLang="ja-JP" sz="1200"/>
          </a:p>
        </p:txBody>
      </p:sp>
      <p:sp>
        <p:nvSpPr>
          <p:cNvPr id="20482" name="Rectangle 2">
            <a:extLst>
              <a:ext uri="{FF2B5EF4-FFF2-40B4-BE49-F238E27FC236}">
                <a16:creationId xmlns:a16="http://schemas.microsoft.com/office/drawing/2014/main" id="{0B48C923-EB22-5A4F-821E-C54D0662A14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EABEC74-0554-664C-ADBD-A99B9B0223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30</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323594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31</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3367660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32</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2443209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33</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178090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34</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1221877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35</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3492752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36</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4171824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1305D15-0F50-8443-B32E-39BEE4FA4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53666F5-0035-CD40-9FD8-BC0E16F15EC5}" type="slidenum">
              <a:rPr lang="en-US" altLang="ja-JP" sz="1200" smtClean="0"/>
              <a:pPr/>
              <a:t>37</a:t>
            </a:fld>
            <a:endParaRPr lang="en-US" altLang="ja-JP" sz="1200"/>
          </a:p>
        </p:txBody>
      </p:sp>
      <p:sp>
        <p:nvSpPr>
          <p:cNvPr id="63490" name="Rectangle 2">
            <a:extLst>
              <a:ext uri="{FF2B5EF4-FFF2-40B4-BE49-F238E27FC236}">
                <a16:creationId xmlns:a16="http://schemas.microsoft.com/office/drawing/2014/main" id="{B8D4F6BD-CF04-1B44-B429-274593CB8D6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A0374CC-4184-9C46-B850-37B1F14A8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extLst>
      <p:ext uri="{BB962C8B-B14F-4D97-AF65-F5344CB8AC3E}">
        <p14:creationId xmlns:p14="http://schemas.microsoft.com/office/powerpoint/2010/main" val="175906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BA617112-CF64-E142-9868-E3C0AA38B1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15BD6993-4937-3F4E-BA37-27068A72D86E}" type="slidenum">
              <a:rPr lang="en-US" altLang="ja-JP" sz="1200" smtClean="0"/>
              <a:pPr/>
              <a:t>4</a:t>
            </a:fld>
            <a:endParaRPr lang="en-US" altLang="ja-JP" sz="1200"/>
          </a:p>
        </p:txBody>
      </p:sp>
      <p:sp>
        <p:nvSpPr>
          <p:cNvPr id="22530" name="Rectangle 2">
            <a:extLst>
              <a:ext uri="{FF2B5EF4-FFF2-40B4-BE49-F238E27FC236}">
                <a16:creationId xmlns:a16="http://schemas.microsoft.com/office/drawing/2014/main" id="{0241F6CE-D708-A44F-AE39-E124BA1FF7D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AD8F7FA1-EC8D-EB4B-99FD-08CDCF1FC9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4259B81E-CB00-644E-8500-CCEEBFBB68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FD133F7D-2D04-C144-A890-C49A1225255F}" type="slidenum">
              <a:rPr lang="en-US" altLang="ja-JP" sz="1200" smtClean="0"/>
              <a:pPr/>
              <a:t>5</a:t>
            </a:fld>
            <a:endParaRPr lang="en-US" altLang="ja-JP" sz="1200"/>
          </a:p>
        </p:txBody>
      </p:sp>
      <p:sp>
        <p:nvSpPr>
          <p:cNvPr id="24578" name="Rectangle 2">
            <a:extLst>
              <a:ext uri="{FF2B5EF4-FFF2-40B4-BE49-F238E27FC236}">
                <a16:creationId xmlns:a16="http://schemas.microsoft.com/office/drawing/2014/main" id="{B14D352A-2D9F-D449-8BEB-63EBDF8CEE1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5A640471-66FB-434D-A2F0-406020A861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988F3EF-1245-CE42-BEAA-E07D131E46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CB80E3EB-62E6-4E48-A823-BF89B94B2761}" type="slidenum">
              <a:rPr lang="en-US" altLang="ja-JP" sz="1200" smtClean="0"/>
              <a:pPr/>
              <a:t>6</a:t>
            </a:fld>
            <a:endParaRPr lang="en-US" altLang="ja-JP" sz="1200"/>
          </a:p>
        </p:txBody>
      </p:sp>
      <p:sp>
        <p:nvSpPr>
          <p:cNvPr id="26626" name="Rectangle 2">
            <a:extLst>
              <a:ext uri="{FF2B5EF4-FFF2-40B4-BE49-F238E27FC236}">
                <a16:creationId xmlns:a16="http://schemas.microsoft.com/office/drawing/2014/main" id="{80D49D1F-8305-F94A-8EFA-30D73450480C}"/>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EBDD67C5-4EDA-5943-936E-BD1CBA3811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58FA0C6-F354-BB49-ACE6-8128F22E8C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8538CA7B-4EDD-9846-81FD-AD06A278370F}" type="slidenum">
              <a:rPr lang="en-US" altLang="ja-JP" sz="1200" smtClean="0"/>
              <a:pPr/>
              <a:t>7</a:t>
            </a:fld>
            <a:endParaRPr lang="en-US" altLang="ja-JP" sz="1200"/>
          </a:p>
        </p:txBody>
      </p:sp>
      <p:sp>
        <p:nvSpPr>
          <p:cNvPr id="28674" name="Rectangle 2">
            <a:extLst>
              <a:ext uri="{FF2B5EF4-FFF2-40B4-BE49-F238E27FC236}">
                <a16:creationId xmlns:a16="http://schemas.microsoft.com/office/drawing/2014/main" id="{6E70B3E1-627F-7C4A-9220-DCAD5356A3FD}"/>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50C19CCF-0229-0341-8DE9-CC6D9BD0D2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3980717-193C-3447-B83F-919709330C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205A7AC6-32FC-7848-9400-F45C1BB38968}" type="slidenum">
              <a:rPr lang="en-US" altLang="ja-JP" sz="1200" smtClean="0"/>
              <a:pPr/>
              <a:t>8</a:t>
            </a:fld>
            <a:endParaRPr lang="en-US" altLang="ja-JP" sz="1200"/>
          </a:p>
        </p:txBody>
      </p:sp>
      <p:sp>
        <p:nvSpPr>
          <p:cNvPr id="30722" name="Rectangle 2">
            <a:extLst>
              <a:ext uri="{FF2B5EF4-FFF2-40B4-BE49-F238E27FC236}">
                <a16:creationId xmlns:a16="http://schemas.microsoft.com/office/drawing/2014/main" id="{D2817637-A584-E949-9571-5C9ABDA3635A}"/>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525AC947-E07D-634F-93E8-AB6ED0072B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1F747BA5-144F-6846-B31F-8D8D861DB2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63FB6DF8-27CF-544C-AFC8-6E51EE6A9A28}" type="slidenum">
              <a:rPr lang="en-US" altLang="ja-JP" sz="1200" smtClean="0"/>
              <a:pPr/>
              <a:t>9</a:t>
            </a:fld>
            <a:endParaRPr lang="en-US" altLang="ja-JP" sz="1200"/>
          </a:p>
        </p:txBody>
      </p:sp>
      <p:sp>
        <p:nvSpPr>
          <p:cNvPr id="32770" name="Rectangle 2">
            <a:extLst>
              <a:ext uri="{FF2B5EF4-FFF2-40B4-BE49-F238E27FC236}">
                <a16:creationId xmlns:a16="http://schemas.microsoft.com/office/drawing/2014/main" id="{D51AA915-45EE-7C47-942C-2EA19E5C4777}"/>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B92512CE-8DBB-6840-AF5B-EF357BDF94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D2DDA5BD-27BA-F843-A229-A42D6B4B9AE6}"/>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5" name="Arc 3">
            <a:extLst>
              <a:ext uri="{FF2B5EF4-FFF2-40B4-BE49-F238E27FC236}">
                <a16:creationId xmlns:a16="http://schemas.microsoft.com/office/drawing/2014/main" id="{ACD377B3-53B4-B64E-90D1-04F6861C0181}"/>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25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ja-JP" altLang="en-US" noProof="0"/>
              <a:t>マスタ タイトルの書式設定</a:t>
            </a:r>
          </a:p>
        </p:txBody>
      </p:sp>
      <p:sp>
        <p:nvSpPr>
          <p:cNvPr id="22533"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pPr lvl="0"/>
            <a:r>
              <a:rPr lang="ja-JP" altLang="en-US" noProof="0"/>
              <a:t>マスタ サブタイトルの書式設定</a:t>
            </a:r>
          </a:p>
        </p:txBody>
      </p:sp>
      <p:sp>
        <p:nvSpPr>
          <p:cNvPr id="6" name="Rectangle 6">
            <a:extLst>
              <a:ext uri="{FF2B5EF4-FFF2-40B4-BE49-F238E27FC236}">
                <a16:creationId xmlns:a16="http://schemas.microsoft.com/office/drawing/2014/main" id="{91B973C7-BA36-B044-B131-09800CD0F90D}"/>
              </a:ext>
            </a:extLst>
          </p:cNvPr>
          <p:cNvSpPr>
            <a:spLocks noGrp="1" noChangeArrowheads="1"/>
          </p:cNvSpPr>
          <p:nvPr>
            <p:ph type="dt" sz="quarter" idx="10"/>
          </p:nvPr>
        </p:nvSpPr>
        <p:spPr/>
        <p:txBody>
          <a:bodyPr/>
          <a:lstStyle>
            <a:lvl1pPr>
              <a:defRPr/>
            </a:lvl1pPr>
          </a:lstStyle>
          <a:p>
            <a:pPr>
              <a:defRPr/>
            </a:pPr>
            <a:fld id="{D48ABDFB-5E8C-4042-8DCA-4BF0DB1FE286}" type="datetime1">
              <a:rPr lang="ja-JP" altLang="en-US"/>
              <a:pPr>
                <a:defRPr/>
              </a:pPr>
              <a:t>2021/2/8</a:t>
            </a:fld>
            <a:endParaRPr lang="en-US" altLang="ja-JP"/>
          </a:p>
        </p:txBody>
      </p:sp>
      <p:sp>
        <p:nvSpPr>
          <p:cNvPr id="7" name="Rectangle 7">
            <a:extLst>
              <a:ext uri="{FF2B5EF4-FFF2-40B4-BE49-F238E27FC236}">
                <a16:creationId xmlns:a16="http://schemas.microsoft.com/office/drawing/2014/main" id="{44562A2B-5A2B-7E4C-A77B-551B771D932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8" name="Rectangle 8">
            <a:extLst>
              <a:ext uri="{FF2B5EF4-FFF2-40B4-BE49-F238E27FC236}">
                <a16:creationId xmlns:a16="http://schemas.microsoft.com/office/drawing/2014/main" id="{9A2BF0AC-0D66-9749-AD15-045B41C32DC4}"/>
              </a:ext>
            </a:extLst>
          </p:cNvPr>
          <p:cNvSpPr>
            <a:spLocks noGrp="1" noChangeArrowheads="1"/>
          </p:cNvSpPr>
          <p:nvPr>
            <p:ph type="sldNum" sz="quarter" idx="12"/>
          </p:nvPr>
        </p:nvSpPr>
        <p:spPr/>
        <p:txBody>
          <a:bodyPr/>
          <a:lstStyle>
            <a:lvl1pPr>
              <a:defRPr/>
            </a:lvl1pPr>
          </a:lstStyle>
          <a:p>
            <a:pPr>
              <a:defRPr/>
            </a:pPr>
            <a:fld id="{E5604E80-92C3-F241-A93F-F7EE78BB4078}" type="slidenum">
              <a:rPr lang="en-US" altLang="ja-JP"/>
              <a:pPr>
                <a:defRPr/>
              </a:pPr>
              <a:t>‹#›</a:t>
            </a:fld>
            <a:endParaRPr lang="en-US" altLang="ja-JP"/>
          </a:p>
        </p:txBody>
      </p:sp>
    </p:spTree>
    <p:extLst>
      <p:ext uri="{BB962C8B-B14F-4D97-AF65-F5344CB8AC3E}">
        <p14:creationId xmlns:p14="http://schemas.microsoft.com/office/powerpoint/2010/main" val="327263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DEB6BDBB-2AE1-CC4C-B91F-FD18542FDBCD}"/>
              </a:ext>
            </a:extLst>
          </p:cNvPr>
          <p:cNvSpPr>
            <a:spLocks noGrp="1" noChangeArrowheads="1"/>
          </p:cNvSpPr>
          <p:nvPr>
            <p:ph type="dt" sz="half" idx="10"/>
          </p:nvPr>
        </p:nvSpPr>
        <p:spPr>
          <a:ln/>
        </p:spPr>
        <p:txBody>
          <a:bodyPr/>
          <a:lstStyle>
            <a:lvl1pPr>
              <a:defRPr/>
            </a:lvl1pPr>
          </a:lstStyle>
          <a:p>
            <a:pPr>
              <a:defRPr/>
            </a:pPr>
            <a:fld id="{DC63A05A-6301-D34D-9EAE-16C26668F9D3}" type="datetime1">
              <a:rPr lang="ja-JP" altLang="en-US"/>
              <a:pPr>
                <a:defRPr/>
              </a:pPr>
              <a:t>2021/2/8</a:t>
            </a:fld>
            <a:endParaRPr lang="en-US" altLang="ja-JP"/>
          </a:p>
        </p:txBody>
      </p:sp>
      <p:sp>
        <p:nvSpPr>
          <p:cNvPr id="5" name="Rectangle 6">
            <a:extLst>
              <a:ext uri="{FF2B5EF4-FFF2-40B4-BE49-F238E27FC236}">
                <a16:creationId xmlns:a16="http://schemas.microsoft.com/office/drawing/2014/main" id="{B41F3ADB-8A2E-8A43-861E-6664BE07A96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D5D716E-F6B4-BF43-AF52-C30553961A11}"/>
              </a:ext>
            </a:extLst>
          </p:cNvPr>
          <p:cNvSpPr>
            <a:spLocks noGrp="1" noChangeArrowheads="1"/>
          </p:cNvSpPr>
          <p:nvPr>
            <p:ph type="sldNum" sz="quarter" idx="12"/>
          </p:nvPr>
        </p:nvSpPr>
        <p:spPr>
          <a:ln/>
        </p:spPr>
        <p:txBody>
          <a:bodyPr/>
          <a:lstStyle>
            <a:lvl1pPr>
              <a:defRPr/>
            </a:lvl1pPr>
          </a:lstStyle>
          <a:p>
            <a:pPr>
              <a:defRPr/>
            </a:pPr>
            <a:fld id="{2EAC3C97-15F5-E34D-B6A9-4EC54806F030}" type="slidenum">
              <a:rPr lang="en-US" altLang="ja-JP"/>
              <a:pPr>
                <a:defRPr/>
              </a:pPr>
              <a:t>‹#›</a:t>
            </a:fld>
            <a:endParaRPr lang="en-US" altLang="ja-JP"/>
          </a:p>
        </p:txBody>
      </p:sp>
    </p:spTree>
    <p:extLst>
      <p:ext uri="{BB962C8B-B14F-4D97-AF65-F5344CB8AC3E}">
        <p14:creationId xmlns:p14="http://schemas.microsoft.com/office/powerpoint/2010/main" val="414014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91400" y="609600"/>
            <a:ext cx="15240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819400" y="609600"/>
            <a:ext cx="44196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A27C9FAB-8F2F-0146-B0C9-5B494A505732}"/>
              </a:ext>
            </a:extLst>
          </p:cNvPr>
          <p:cNvSpPr>
            <a:spLocks noGrp="1" noChangeArrowheads="1"/>
          </p:cNvSpPr>
          <p:nvPr>
            <p:ph type="dt" sz="half" idx="10"/>
          </p:nvPr>
        </p:nvSpPr>
        <p:spPr>
          <a:ln/>
        </p:spPr>
        <p:txBody>
          <a:bodyPr/>
          <a:lstStyle>
            <a:lvl1pPr>
              <a:defRPr/>
            </a:lvl1pPr>
          </a:lstStyle>
          <a:p>
            <a:pPr>
              <a:defRPr/>
            </a:pPr>
            <a:fld id="{A9BD69D2-3863-AF4D-8F02-F3EAFEA6AEA0}" type="datetime1">
              <a:rPr lang="ja-JP" altLang="en-US"/>
              <a:pPr>
                <a:defRPr/>
              </a:pPr>
              <a:t>2021/2/8</a:t>
            </a:fld>
            <a:endParaRPr lang="en-US" altLang="ja-JP"/>
          </a:p>
        </p:txBody>
      </p:sp>
      <p:sp>
        <p:nvSpPr>
          <p:cNvPr id="5" name="Rectangle 6">
            <a:extLst>
              <a:ext uri="{FF2B5EF4-FFF2-40B4-BE49-F238E27FC236}">
                <a16:creationId xmlns:a16="http://schemas.microsoft.com/office/drawing/2014/main" id="{777BE379-6B7D-B047-9506-291D9C721C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812C8D7A-A770-4E42-AB54-F79D9493CAEB}"/>
              </a:ext>
            </a:extLst>
          </p:cNvPr>
          <p:cNvSpPr>
            <a:spLocks noGrp="1" noChangeArrowheads="1"/>
          </p:cNvSpPr>
          <p:nvPr>
            <p:ph type="sldNum" sz="quarter" idx="12"/>
          </p:nvPr>
        </p:nvSpPr>
        <p:spPr>
          <a:ln/>
        </p:spPr>
        <p:txBody>
          <a:bodyPr/>
          <a:lstStyle>
            <a:lvl1pPr>
              <a:defRPr/>
            </a:lvl1pPr>
          </a:lstStyle>
          <a:p>
            <a:pPr>
              <a:defRPr/>
            </a:pPr>
            <a:fld id="{E09B1277-2651-E442-A541-7F9FDF5DDCC3}" type="slidenum">
              <a:rPr lang="en-US" altLang="ja-JP"/>
              <a:pPr>
                <a:defRPr/>
              </a:pPr>
              <a:t>‹#›</a:t>
            </a:fld>
            <a:endParaRPr lang="en-US" altLang="ja-JP"/>
          </a:p>
        </p:txBody>
      </p:sp>
    </p:spTree>
    <p:extLst>
      <p:ext uri="{BB962C8B-B14F-4D97-AF65-F5344CB8AC3E}">
        <p14:creationId xmlns:p14="http://schemas.microsoft.com/office/powerpoint/2010/main" val="344323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AF2531E3-74C3-B74F-B3D3-FB2E49082D44}"/>
              </a:ext>
            </a:extLst>
          </p:cNvPr>
          <p:cNvSpPr>
            <a:spLocks noGrp="1" noChangeArrowheads="1"/>
          </p:cNvSpPr>
          <p:nvPr>
            <p:ph type="dt" sz="half" idx="10"/>
          </p:nvPr>
        </p:nvSpPr>
        <p:spPr>
          <a:ln/>
        </p:spPr>
        <p:txBody>
          <a:bodyPr/>
          <a:lstStyle>
            <a:lvl1pPr>
              <a:defRPr/>
            </a:lvl1pPr>
          </a:lstStyle>
          <a:p>
            <a:pPr>
              <a:defRPr/>
            </a:pPr>
            <a:fld id="{9B43A915-68FD-4341-9805-8501EB2DBAF2}" type="datetime1">
              <a:rPr lang="ja-JP" altLang="en-US"/>
              <a:pPr>
                <a:defRPr/>
              </a:pPr>
              <a:t>2021/2/8</a:t>
            </a:fld>
            <a:endParaRPr lang="en-US" altLang="ja-JP"/>
          </a:p>
        </p:txBody>
      </p:sp>
      <p:sp>
        <p:nvSpPr>
          <p:cNvPr id="5" name="Rectangle 6">
            <a:extLst>
              <a:ext uri="{FF2B5EF4-FFF2-40B4-BE49-F238E27FC236}">
                <a16:creationId xmlns:a16="http://schemas.microsoft.com/office/drawing/2014/main" id="{930FAED0-2005-2C4B-988B-31B38EF31E9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E2298CA4-B3EB-B24C-98DF-10C052628B12}"/>
              </a:ext>
            </a:extLst>
          </p:cNvPr>
          <p:cNvSpPr>
            <a:spLocks noGrp="1" noChangeArrowheads="1"/>
          </p:cNvSpPr>
          <p:nvPr>
            <p:ph type="sldNum" sz="quarter" idx="12"/>
          </p:nvPr>
        </p:nvSpPr>
        <p:spPr>
          <a:ln/>
        </p:spPr>
        <p:txBody>
          <a:bodyPr/>
          <a:lstStyle>
            <a:lvl1pPr>
              <a:defRPr/>
            </a:lvl1pPr>
          </a:lstStyle>
          <a:p>
            <a:pPr>
              <a:defRPr/>
            </a:pPr>
            <a:fld id="{13A253EF-4C49-A146-8009-0E14068A9B18}" type="slidenum">
              <a:rPr lang="en-US" altLang="ja-JP"/>
              <a:pPr>
                <a:defRPr/>
              </a:pPr>
              <a:t>‹#›</a:t>
            </a:fld>
            <a:endParaRPr lang="en-US" altLang="ja-JP"/>
          </a:p>
        </p:txBody>
      </p:sp>
    </p:spTree>
    <p:extLst>
      <p:ext uri="{BB962C8B-B14F-4D97-AF65-F5344CB8AC3E}">
        <p14:creationId xmlns:p14="http://schemas.microsoft.com/office/powerpoint/2010/main" val="418359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5">
            <a:extLst>
              <a:ext uri="{FF2B5EF4-FFF2-40B4-BE49-F238E27FC236}">
                <a16:creationId xmlns:a16="http://schemas.microsoft.com/office/drawing/2014/main" id="{403CCF27-86CB-3743-8F0C-34D4FADFAF24}"/>
              </a:ext>
            </a:extLst>
          </p:cNvPr>
          <p:cNvSpPr>
            <a:spLocks noGrp="1" noChangeArrowheads="1"/>
          </p:cNvSpPr>
          <p:nvPr>
            <p:ph type="dt" sz="half" idx="10"/>
          </p:nvPr>
        </p:nvSpPr>
        <p:spPr>
          <a:ln/>
        </p:spPr>
        <p:txBody>
          <a:bodyPr/>
          <a:lstStyle>
            <a:lvl1pPr>
              <a:defRPr/>
            </a:lvl1pPr>
          </a:lstStyle>
          <a:p>
            <a:pPr>
              <a:defRPr/>
            </a:pPr>
            <a:fld id="{91CCAE00-4494-BE47-B52A-D67710E9D9BB}" type="datetime1">
              <a:rPr lang="ja-JP" altLang="en-US"/>
              <a:pPr>
                <a:defRPr/>
              </a:pPr>
              <a:t>2021/2/8</a:t>
            </a:fld>
            <a:endParaRPr lang="en-US" altLang="ja-JP"/>
          </a:p>
        </p:txBody>
      </p:sp>
      <p:sp>
        <p:nvSpPr>
          <p:cNvPr id="5" name="Rectangle 6">
            <a:extLst>
              <a:ext uri="{FF2B5EF4-FFF2-40B4-BE49-F238E27FC236}">
                <a16:creationId xmlns:a16="http://schemas.microsoft.com/office/drawing/2014/main" id="{39ABFEC9-F0B0-8247-B54F-74BDE644879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BDF71B78-FD39-3F4F-A557-D046550B0220}"/>
              </a:ext>
            </a:extLst>
          </p:cNvPr>
          <p:cNvSpPr>
            <a:spLocks noGrp="1" noChangeArrowheads="1"/>
          </p:cNvSpPr>
          <p:nvPr>
            <p:ph type="sldNum" sz="quarter" idx="12"/>
          </p:nvPr>
        </p:nvSpPr>
        <p:spPr>
          <a:ln/>
        </p:spPr>
        <p:txBody>
          <a:bodyPr/>
          <a:lstStyle>
            <a:lvl1pPr>
              <a:defRPr/>
            </a:lvl1pPr>
          </a:lstStyle>
          <a:p>
            <a:pPr>
              <a:defRPr/>
            </a:pPr>
            <a:fld id="{A978AA37-15B6-534F-B9D7-87F558580941}" type="slidenum">
              <a:rPr lang="en-US" altLang="ja-JP"/>
              <a:pPr>
                <a:defRPr/>
              </a:pPr>
              <a:t>‹#›</a:t>
            </a:fld>
            <a:endParaRPr lang="en-US" altLang="ja-JP"/>
          </a:p>
        </p:txBody>
      </p:sp>
    </p:spTree>
    <p:extLst>
      <p:ext uri="{BB962C8B-B14F-4D97-AF65-F5344CB8AC3E}">
        <p14:creationId xmlns:p14="http://schemas.microsoft.com/office/powerpoint/2010/main" val="398436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819400" y="1981200"/>
            <a:ext cx="2971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943600" y="1981200"/>
            <a:ext cx="2971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a:extLst>
              <a:ext uri="{FF2B5EF4-FFF2-40B4-BE49-F238E27FC236}">
                <a16:creationId xmlns:a16="http://schemas.microsoft.com/office/drawing/2014/main" id="{577E1FDA-2F64-8449-B74F-6AE635417CCE}"/>
              </a:ext>
            </a:extLst>
          </p:cNvPr>
          <p:cNvSpPr>
            <a:spLocks noGrp="1" noChangeArrowheads="1"/>
          </p:cNvSpPr>
          <p:nvPr>
            <p:ph type="dt" sz="half" idx="10"/>
          </p:nvPr>
        </p:nvSpPr>
        <p:spPr>
          <a:ln/>
        </p:spPr>
        <p:txBody>
          <a:bodyPr/>
          <a:lstStyle>
            <a:lvl1pPr>
              <a:defRPr/>
            </a:lvl1pPr>
          </a:lstStyle>
          <a:p>
            <a:pPr>
              <a:defRPr/>
            </a:pPr>
            <a:fld id="{E03E0BC1-C968-AF41-AB8E-CB72C8D9B856}" type="datetime1">
              <a:rPr lang="ja-JP" altLang="en-US"/>
              <a:pPr>
                <a:defRPr/>
              </a:pPr>
              <a:t>2021/2/8</a:t>
            </a:fld>
            <a:endParaRPr lang="en-US" altLang="ja-JP"/>
          </a:p>
        </p:txBody>
      </p:sp>
      <p:sp>
        <p:nvSpPr>
          <p:cNvPr id="6" name="Rectangle 6">
            <a:extLst>
              <a:ext uri="{FF2B5EF4-FFF2-40B4-BE49-F238E27FC236}">
                <a16:creationId xmlns:a16="http://schemas.microsoft.com/office/drawing/2014/main" id="{DA4BCFE5-409E-654D-990C-8DFF59788BA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7223E2FA-B91A-4242-97F7-036AABC4CEFF}"/>
              </a:ext>
            </a:extLst>
          </p:cNvPr>
          <p:cNvSpPr>
            <a:spLocks noGrp="1" noChangeArrowheads="1"/>
          </p:cNvSpPr>
          <p:nvPr>
            <p:ph type="sldNum" sz="quarter" idx="12"/>
          </p:nvPr>
        </p:nvSpPr>
        <p:spPr>
          <a:ln/>
        </p:spPr>
        <p:txBody>
          <a:bodyPr/>
          <a:lstStyle>
            <a:lvl1pPr>
              <a:defRPr/>
            </a:lvl1pPr>
          </a:lstStyle>
          <a:p>
            <a:pPr>
              <a:defRPr/>
            </a:pPr>
            <a:fld id="{EC135F06-2887-7D41-9A06-70E607F044D4}" type="slidenum">
              <a:rPr lang="en-US" altLang="ja-JP"/>
              <a:pPr>
                <a:defRPr/>
              </a:pPr>
              <a:t>‹#›</a:t>
            </a:fld>
            <a:endParaRPr lang="en-US" altLang="ja-JP"/>
          </a:p>
        </p:txBody>
      </p:sp>
    </p:spTree>
    <p:extLst>
      <p:ext uri="{BB962C8B-B14F-4D97-AF65-F5344CB8AC3E}">
        <p14:creationId xmlns:p14="http://schemas.microsoft.com/office/powerpoint/2010/main" val="43670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a:extLst>
              <a:ext uri="{FF2B5EF4-FFF2-40B4-BE49-F238E27FC236}">
                <a16:creationId xmlns:a16="http://schemas.microsoft.com/office/drawing/2014/main" id="{E30CC912-1458-C247-A301-322DED3BFB85}"/>
              </a:ext>
            </a:extLst>
          </p:cNvPr>
          <p:cNvSpPr>
            <a:spLocks noGrp="1" noChangeArrowheads="1"/>
          </p:cNvSpPr>
          <p:nvPr>
            <p:ph type="dt" sz="half" idx="10"/>
          </p:nvPr>
        </p:nvSpPr>
        <p:spPr>
          <a:ln/>
        </p:spPr>
        <p:txBody>
          <a:bodyPr/>
          <a:lstStyle>
            <a:lvl1pPr>
              <a:defRPr/>
            </a:lvl1pPr>
          </a:lstStyle>
          <a:p>
            <a:pPr>
              <a:defRPr/>
            </a:pPr>
            <a:fld id="{FF7988EE-9C49-EA46-A3F5-705BF23F17BB}" type="datetime1">
              <a:rPr lang="ja-JP" altLang="en-US"/>
              <a:pPr>
                <a:defRPr/>
              </a:pPr>
              <a:t>2021/2/8</a:t>
            </a:fld>
            <a:endParaRPr lang="en-US" altLang="ja-JP"/>
          </a:p>
        </p:txBody>
      </p:sp>
      <p:sp>
        <p:nvSpPr>
          <p:cNvPr id="8" name="Rectangle 6">
            <a:extLst>
              <a:ext uri="{FF2B5EF4-FFF2-40B4-BE49-F238E27FC236}">
                <a16:creationId xmlns:a16="http://schemas.microsoft.com/office/drawing/2014/main" id="{12643274-CDEB-6F49-8AFC-7E42449A8F8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a:extLst>
              <a:ext uri="{FF2B5EF4-FFF2-40B4-BE49-F238E27FC236}">
                <a16:creationId xmlns:a16="http://schemas.microsoft.com/office/drawing/2014/main" id="{FAC9DF3C-6B5E-BB41-B9BB-349435256821}"/>
              </a:ext>
            </a:extLst>
          </p:cNvPr>
          <p:cNvSpPr>
            <a:spLocks noGrp="1" noChangeArrowheads="1"/>
          </p:cNvSpPr>
          <p:nvPr>
            <p:ph type="sldNum" sz="quarter" idx="12"/>
          </p:nvPr>
        </p:nvSpPr>
        <p:spPr>
          <a:ln/>
        </p:spPr>
        <p:txBody>
          <a:bodyPr/>
          <a:lstStyle>
            <a:lvl1pPr>
              <a:defRPr/>
            </a:lvl1pPr>
          </a:lstStyle>
          <a:p>
            <a:pPr>
              <a:defRPr/>
            </a:pPr>
            <a:fld id="{E27044D4-DEBC-4C48-A490-C15B7CB32A7D}" type="slidenum">
              <a:rPr lang="en-US" altLang="ja-JP"/>
              <a:pPr>
                <a:defRPr/>
              </a:pPr>
              <a:t>‹#›</a:t>
            </a:fld>
            <a:endParaRPr lang="en-US" altLang="ja-JP"/>
          </a:p>
        </p:txBody>
      </p:sp>
    </p:spTree>
    <p:extLst>
      <p:ext uri="{BB962C8B-B14F-4D97-AF65-F5344CB8AC3E}">
        <p14:creationId xmlns:p14="http://schemas.microsoft.com/office/powerpoint/2010/main" val="216716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a:extLst>
              <a:ext uri="{FF2B5EF4-FFF2-40B4-BE49-F238E27FC236}">
                <a16:creationId xmlns:a16="http://schemas.microsoft.com/office/drawing/2014/main" id="{0C5238DB-36BB-2745-98D3-03BA8F11A730}"/>
              </a:ext>
            </a:extLst>
          </p:cNvPr>
          <p:cNvSpPr>
            <a:spLocks noGrp="1" noChangeArrowheads="1"/>
          </p:cNvSpPr>
          <p:nvPr>
            <p:ph type="dt" sz="half" idx="10"/>
          </p:nvPr>
        </p:nvSpPr>
        <p:spPr>
          <a:ln/>
        </p:spPr>
        <p:txBody>
          <a:bodyPr/>
          <a:lstStyle>
            <a:lvl1pPr>
              <a:defRPr/>
            </a:lvl1pPr>
          </a:lstStyle>
          <a:p>
            <a:pPr>
              <a:defRPr/>
            </a:pPr>
            <a:fld id="{8F265455-D315-B444-AACB-29556EFC5204}" type="datetime1">
              <a:rPr lang="ja-JP" altLang="en-US"/>
              <a:pPr>
                <a:defRPr/>
              </a:pPr>
              <a:t>2021/2/8</a:t>
            </a:fld>
            <a:endParaRPr lang="en-US" altLang="ja-JP"/>
          </a:p>
        </p:txBody>
      </p:sp>
      <p:sp>
        <p:nvSpPr>
          <p:cNvPr id="4" name="Rectangle 6">
            <a:extLst>
              <a:ext uri="{FF2B5EF4-FFF2-40B4-BE49-F238E27FC236}">
                <a16:creationId xmlns:a16="http://schemas.microsoft.com/office/drawing/2014/main" id="{9A30789D-46F6-714D-9A20-E5449991638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C79077D-02C8-804A-A437-BAF61A9343D0}"/>
              </a:ext>
            </a:extLst>
          </p:cNvPr>
          <p:cNvSpPr>
            <a:spLocks noGrp="1" noChangeArrowheads="1"/>
          </p:cNvSpPr>
          <p:nvPr>
            <p:ph type="sldNum" sz="quarter" idx="12"/>
          </p:nvPr>
        </p:nvSpPr>
        <p:spPr>
          <a:ln/>
        </p:spPr>
        <p:txBody>
          <a:bodyPr/>
          <a:lstStyle>
            <a:lvl1pPr>
              <a:defRPr/>
            </a:lvl1pPr>
          </a:lstStyle>
          <a:p>
            <a:pPr>
              <a:defRPr/>
            </a:pPr>
            <a:fld id="{24B430FC-E149-3D45-994C-2907F879265B}" type="slidenum">
              <a:rPr lang="en-US" altLang="ja-JP"/>
              <a:pPr>
                <a:defRPr/>
              </a:pPr>
              <a:t>‹#›</a:t>
            </a:fld>
            <a:endParaRPr lang="en-US" altLang="ja-JP"/>
          </a:p>
        </p:txBody>
      </p:sp>
    </p:spTree>
    <p:extLst>
      <p:ext uri="{BB962C8B-B14F-4D97-AF65-F5344CB8AC3E}">
        <p14:creationId xmlns:p14="http://schemas.microsoft.com/office/powerpoint/2010/main" val="3526099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B04CB70-C58E-954A-A824-EC2BCAD6EFBB}"/>
              </a:ext>
            </a:extLst>
          </p:cNvPr>
          <p:cNvSpPr>
            <a:spLocks noGrp="1" noChangeArrowheads="1"/>
          </p:cNvSpPr>
          <p:nvPr>
            <p:ph type="dt" sz="half" idx="10"/>
          </p:nvPr>
        </p:nvSpPr>
        <p:spPr>
          <a:ln/>
        </p:spPr>
        <p:txBody>
          <a:bodyPr/>
          <a:lstStyle>
            <a:lvl1pPr>
              <a:defRPr/>
            </a:lvl1pPr>
          </a:lstStyle>
          <a:p>
            <a:pPr>
              <a:defRPr/>
            </a:pPr>
            <a:fld id="{92F1D29F-2250-1341-A28F-ED2813F17E6F}" type="datetime1">
              <a:rPr lang="ja-JP" altLang="en-US"/>
              <a:pPr>
                <a:defRPr/>
              </a:pPr>
              <a:t>2021/2/8</a:t>
            </a:fld>
            <a:endParaRPr lang="en-US" altLang="ja-JP"/>
          </a:p>
        </p:txBody>
      </p:sp>
      <p:sp>
        <p:nvSpPr>
          <p:cNvPr id="3" name="Rectangle 6">
            <a:extLst>
              <a:ext uri="{FF2B5EF4-FFF2-40B4-BE49-F238E27FC236}">
                <a16:creationId xmlns:a16="http://schemas.microsoft.com/office/drawing/2014/main" id="{D85BF281-0A04-FA4E-9F8A-6563BAAFC3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F3989037-1CA8-AC4A-BA1D-6282AB67EAB1}"/>
              </a:ext>
            </a:extLst>
          </p:cNvPr>
          <p:cNvSpPr>
            <a:spLocks noGrp="1" noChangeArrowheads="1"/>
          </p:cNvSpPr>
          <p:nvPr>
            <p:ph type="sldNum" sz="quarter" idx="12"/>
          </p:nvPr>
        </p:nvSpPr>
        <p:spPr>
          <a:ln/>
        </p:spPr>
        <p:txBody>
          <a:bodyPr/>
          <a:lstStyle>
            <a:lvl1pPr>
              <a:defRPr/>
            </a:lvl1pPr>
          </a:lstStyle>
          <a:p>
            <a:pPr>
              <a:defRPr/>
            </a:pPr>
            <a:fld id="{5698E3BF-DB9C-C84A-87C4-5F700D2CEA46}" type="slidenum">
              <a:rPr lang="en-US" altLang="ja-JP"/>
              <a:pPr>
                <a:defRPr/>
              </a:pPr>
              <a:t>‹#›</a:t>
            </a:fld>
            <a:endParaRPr lang="en-US" altLang="ja-JP"/>
          </a:p>
        </p:txBody>
      </p:sp>
    </p:spTree>
    <p:extLst>
      <p:ext uri="{BB962C8B-B14F-4D97-AF65-F5344CB8AC3E}">
        <p14:creationId xmlns:p14="http://schemas.microsoft.com/office/powerpoint/2010/main" val="124814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52308EF8-4B71-C743-86E5-1B9AEF57EC52}"/>
              </a:ext>
            </a:extLst>
          </p:cNvPr>
          <p:cNvSpPr>
            <a:spLocks noGrp="1" noChangeArrowheads="1"/>
          </p:cNvSpPr>
          <p:nvPr>
            <p:ph type="dt" sz="half" idx="10"/>
          </p:nvPr>
        </p:nvSpPr>
        <p:spPr>
          <a:ln/>
        </p:spPr>
        <p:txBody>
          <a:bodyPr/>
          <a:lstStyle>
            <a:lvl1pPr>
              <a:defRPr/>
            </a:lvl1pPr>
          </a:lstStyle>
          <a:p>
            <a:pPr>
              <a:defRPr/>
            </a:pPr>
            <a:fld id="{0BC8444A-CACB-9942-B595-48F9A5957CF3}" type="datetime1">
              <a:rPr lang="ja-JP" altLang="en-US"/>
              <a:pPr>
                <a:defRPr/>
              </a:pPr>
              <a:t>2021/2/8</a:t>
            </a:fld>
            <a:endParaRPr lang="en-US" altLang="ja-JP"/>
          </a:p>
        </p:txBody>
      </p:sp>
      <p:sp>
        <p:nvSpPr>
          <p:cNvPr id="6" name="Rectangle 6">
            <a:extLst>
              <a:ext uri="{FF2B5EF4-FFF2-40B4-BE49-F238E27FC236}">
                <a16:creationId xmlns:a16="http://schemas.microsoft.com/office/drawing/2014/main" id="{DF759AE2-BBEC-B844-B426-7EEA70F5DC3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2AAF7E80-478D-FA44-9923-297774882B7E}"/>
              </a:ext>
            </a:extLst>
          </p:cNvPr>
          <p:cNvSpPr>
            <a:spLocks noGrp="1" noChangeArrowheads="1"/>
          </p:cNvSpPr>
          <p:nvPr>
            <p:ph type="sldNum" sz="quarter" idx="12"/>
          </p:nvPr>
        </p:nvSpPr>
        <p:spPr>
          <a:ln/>
        </p:spPr>
        <p:txBody>
          <a:bodyPr/>
          <a:lstStyle>
            <a:lvl1pPr>
              <a:defRPr/>
            </a:lvl1pPr>
          </a:lstStyle>
          <a:p>
            <a:pPr>
              <a:defRPr/>
            </a:pPr>
            <a:fld id="{7DA27B85-35B9-6746-BB1D-77A453BBBBB9}" type="slidenum">
              <a:rPr lang="en-US" altLang="ja-JP"/>
              <a:pPr>
                <a:defRPr/>
              </a:pPr>
              <a:t>‹#›</a:t>
            </a:fld>
            <a:endParaRPr lang="en-US" altLang="ja-JP"/>
          </a:p>
        </p:txBody>
      </p:sp>
    </p:spTree>
    <p:extLst>
      <p:ext uri="{BB962C8B-B14F-4D97-AF65-F5344CB8AC3E}">
        <p14:creationId xmlns:p14="http://schemas.microsoft.com/office/powerpoint/2010/main" val="35825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A5D8DBB5-17D8-EE45-938C-E2255FA24154}"/>
              </a:ext>
            </a:extLst>
          </p:cNvPr>
          <p:cNvSpPr>
            <a:spLocks noGrp="1" noChangeArrowheads="1"/>
          </p:cNvSpPr>
          <p:nvPr>
            <p:ph type="dt" sz="half" idx="10"/>
          </p:nvPr>
        </p:nvSpPr>
        <p:spPr>
          <a:ln/>
        </p:spPr>
        <p:txBody>
          <a:bodyPr/>
          <a:lstStyle>
            <a:lvl1pPr>
              <a:defRPr/>
            </a:lvl1pPr>
          </a:lstStyle>
          <a:p>
            <a:pPr>
              <a:defRPr/>
            </a:pPr>
            <a:fld id="{1E926F3F-7B6F-D948-A938-D1C8CA452082}" type="datetime1">
              <a:rPr lang="ja-JP" altLang="en-US"/>
              <a:pPr>
                <a:defRPr/>
              </a:pPr>
              <a:t>2021/2/8</a:t>
            </a:fld>
            <a:endParaRPr lang="en-US" altLang="ja-JP"/>
          </a:p>
        </p:txBody>
      </p:sp>
      <p:sp>
        <p:nvSpPr>
          <p:cNvPr id="6" name="Rectangle 6">
            <a:extLst>
              <a:ext uri="{FF2B5EF4-FFF2-40B4-BE49-F238E27FC236}">
                <a16:creationId xmlns:a16="http://schemas.microsoft.com/office/drawing/2014/main" id="{9DD43DBF-E458-3248-B59B-EE04878A0C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396D5D32-7A4C-E844-BAD5-FE5F991D9F25}"/>
              </a:ext>
            </a:extLst>
          </p:cNvPr>
          <p:cNvSpPr>
            <a:spLocks noGrp="1" noChangeArrowheads="1"/>
          </p:cNvSpPr>
          <p:nvPr>
            <p:ph type="sldNum" sz="quarter" idx="12"/>
          </p:nvPr>
        </p:nvSpPr>
        <p:spPr>
          <a:ln/>
        </p:spPr>
        <p:txBody>
          <a:bodyPr/>
          <a:lstStyle>
            <a:lvl1pPr>
              <a:defRPr/>
            </a:lvl1pPr>
          </a:lstStyle>
          <a:p>
            <a:pPr>
              <a:defRPr/>
            </a:pPr>
            <a:fld id="{96BE87C5-CDE2-7F44-A801-343817565523}" type="slidenum">
              <a:rPr lang="en-US" altLang="ja-JP"/>
              <a:pPr>
                <a:defRPr/>
              </a:pPr>
              <a:t>‹#›</a:t>
            </a:fld>
            <a:endParaRPr lang="en-US" altLang="ja-JP"/>
          </a:p>
        </p:txBody>
      </p:sp>
    </p:spTree>
    <p:extLst>
      <p:ext uri="{BB962C8B-B14F-4D97-AF65-F5344CB8AC3E}">
        <p14:creationId xmlns:p14="http://schemas.microsoft.com/office/powerpoint/2010/main" val="58450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E16595A7-CBFC-D84E-A93E-6264FF386AD9}"/>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 name="Rectangle 3">
            <a:extLst>
              <a:ext uri="{FF2B5EF4-FFF2-40B4-BE49-F238E27FC236}">
                <a16:creationId xmlns:a16="http://schemas.microsoft.com/office/drawing/2014/main" id="{6F2F1FFC-47A2-CC48-879D-B536F5FA9E11}"/>
              </a:ext>
            </a:extLst>
          </p:cNvPr>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 タイトルの書式設定</a:t>
            </a:r>
          </a:p>
        </p:txBody>
      </p:sp>
      <p:sp>
        <p:nvSpPr>
          <p:cNvPr id="1028" name="Rectangle 4">
            <a:extLst>
              <a:ext uri="{FF2B5EF4-FFF2-40B4-BE49-F238E27FC236}">
                <a16:creationId xmlns:a16="http://schemas.microsoft.com/office/drawing/2014/main" id="{3C35F96B-4304-F349-A8CB-E82437E4C6BC}"/>
              </a:ext>
            </a:extLst>
          </p:cNvPr>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ja-JP"/>
          </a:p>
        </p:txBody>
      </p:sp>
      <p:sp>
        <p:nvSpPr>
          <p:cNvPr id="21509" name="Rectangle 5">
            <a:extLst>
              <a:ext uri="{FF2B5EF4-FFF2-40B4-BE49-F238E27FC236}">
                <a16:creationId xmlns:a16="http://schemas.microsoft.com/office/drawing/2014/main" id="{DBA9D8FB-04B8-3646-95A0-3E90C02F208C}"/>
              </a:ext>
            </a:extLst>
          </p:cNvPr>
          <p:cNvSpPr>
            <a:spLocks noGrp="1" noChangeArrowheads="1"/>
          </p:cNvSpPr>
          <p:nvPr>
            <p:ph type="dt" sz="half" idx="2"/>
          </p:nvPr>
        </p:nvSpPr>
        <p:spPr bwMode="auto">
          <a:xfrm>
            <a:off x="3048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fld id="{28DB9A1F-C9C9-C247-B5F6-600A49DF3A8B}" type="datetime1">
              <a:rPr lang="ja-JP" altLang="en-US"/>
              <a:pPr>
                <a:defRPr/>
              </a:pPr>
              <a:t>2021/2/8</a:t>
            </a:fld>
            <a:endParaRPr lang="en-US" altLang="ja-JP"/>
          </a:p>
        </p:txBody>
      </p:sp>
      <p:sp>
        <p:nvSpPr>
          <p:cNvPr id="21510" name="Rectangle 6">
            <a:extLst>
              <a:ext uri="{FF2B5EF4-FFF2-40B4-BE49-F238E27FC236}">
                <a16:creationId xmlns:a16="http://schemas.microsoft.com/office/drawing/2014/main" id="{9D2032D1-C7D3-034D-AC7D-AC8F57913524}"/>
              </a:ext>
            </a:extLst>
          </p:cNvPr>
          <p:cNvSpPr>
            <a:spLocks noGrp="1" noChangeArrowheads="1"/>
          </p:cNvSpPr>
          <p:nvPr>
            <p:ph type="ftr" sz="quarter" idx="3"/>
          </p:nvPr>
        </p:nvSpPr>
        <p:spPr bwMode="auto">
          <a:xfrm>
            <a:off x="3581400" y="6248400"/>
            <a:ext cx="28956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ltLang="ja-JP"/>
          </a:p>
        </p:txBody>
      </p:sp>
      <p:sp>
        <p:nvSpPr>
          <p:cNvPr id="21511" name="Rectangle 7">
            <a:extLst>
              <a:ext uri="{FF2B5EF4-FFF2-40B4-BE49-F238E27FC236}">
                <a16:creationId xmlns:a16="http://schemas.microsoft.com/office/drawing/2014/main" id="{5F980176-B5EC-3848-8680-FF532C127638}"/>
              </a:ext>
            </a:extLst>
          </p:cNvPr>
          <p:cNvSpPr>
            <a:spLocks noGrp="1" noChangeArrowheads="1"/>
          </p:cNvSpPr>
          <p:nvPr>
            <p:ph type="sldNum" sz="quarter" idx="4"/>
          </p:nvPr>
        </p:nvSpPr>
        <p:spPr bwMode="auto">
          <a:xfrm>
            <a:off x="70104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eaLnBrk="1" hangingPunct="1">
              <a:defRPr sz="1400">
                <a:latin typeface="+mn-lt"/>
              </a:defRPr>
            </a:lvl1pPr>
          </a:lstStyle>
          <a:p>
            <a:pPr>
              <a:defRPr/>
            </a:pPr>
            <a:fld id="{E2E2A4B4-B3CF-A34D-8CA6-33CA5A583325}"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kumimoji="1"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26">
            <a:extLst>
              <a:ext uri="{FF2B5EF4-FFF2-40B4-BE49-F238E27FC236}">
                <a16:creationId xmlns:a16="http://schemas.microsoft.com/office/drawing/2014/main" id="{2D9B11A6-0AD6-B249-AF5D-940FD0AA94B1}"/>
              </a:ext>
            </a:extLst>
          </p:cNvPr>
          <p:cNvSpPr>
            <a:spLocks noGrp="1" noChangeArrowheads="1"/>
          </p:cNvSpPr>
          <p:nvPr>
            <p:ph type="ctrTitle"/>
          </p:nvPr>
        </p:nvSpPr>
        <p:spPr>
          <a:xfrm>
            <a:off x="2286000" y="1752600"/>
            <a:ext cx="5486400" cy="808038"/>
          </a:xfrm>
        </p:spPr>
        <p:txBody>
          <a:bodyPr/>
          <a:lstStyle/>
          <a:p>
            <a:pPr eaLnBrk="1" hangingPunct="1">
              <a:lnSpc>
                <a:spcPct val="100000"/>
              </a:lnSpc>
            </a:pPr>
            <a:r>
              <a:rPr lang="ja-JP" altLang="en-US" sz="5400" b="0">
                <a:ea typeface="ＤＦＰ勘亭流" pitchFamily="1" charset="-128"/>
              </a:rPr>
              <a:t>民 族 植 物 学５</a:t>
            </a:r>
            <a:endParaRPr lang="ja-JP" altLang="en-US">
              <a:ea typeface="ＭＳ Ｐ明朝" panose="02020600040205080304" pitchFamily="18" charset="-128"/>
            </a:endParaRPr>
          </a:p>
        </p:txBody>
      </p:sp>
      <p:sp>
        <p:nvSpPr>
          <p:cNvPr id="153611" name="Text Box 1035">
            <a:extLst>
              <a:ext uri="{FF2B5EF4-FFF2-40B4-BE49-F238E27FC236}">
                <a16:creationId xmlns:a16="http://schemas.microsoft.com/office/drawing/2014/main" id="{A639AFE7-8634-5343-9FBF-B61C8BAB946F}"/>
              </a:ext>
            </a:extLst>
          </p:cNvPr>
          <p:cNvSpPr txBox="1">
            <a:spLocks noChangeArrowheads="1"/>
          </p:cNvSpPr>
          <p:nvPr/>
        </p:nvSpPr>
        <p:spPr bwMode="auto">
          <a:xfrm>
            <a:off x="1905000" y="3276600"/>
            <a:ext cx="5518150" cy="1508125"/>
          </a:xfrm>
          <a:prstGeom prst="rect">
            <a:avLst/>
          </a:prstGeom>
          <a:noFill/>
          <a:ln>
            <a:noFill/>
          </a:ln>
          <a:effectLst/>
        </p:spPr>
        <p:txBody>
          <a:bodyPr wrap="none">
            <a:spAutoFit/>
          </a:bodyPr>
          <a:lstStyle/>
          <a:p>
            <a:pPr algn="ctr" eaLnBrk="1" hangingPunct="1">
              <a:defRPr/>
            </a:pPr>
            <a:r>
              <a:rPr lang="ja-JP" altLang="en-US" sz="3200">
                <a:solidFill>
                  <a:srgbClr val="FFFF00"/>
                </a:solidFill>
                <a:latin typeface="Arial Narrow" panose="020B0604020202020204" pitchFamily="34" charset="0"/>
                <a:ea typeface="ヒラギノ明朝 Pro W6" panose="02020300000000000000" pitchFamily="18" charset="-128"/>
              </a:rPr>
              <a:t>里山の民族植物学</a:t>
            </a:r>
            <a:endParaRPr lang="ja-JP" altLang="en-US" sz="3200">
              <a:solidFill>
                <a:schemeClr val="tx2"/>
              </a:solidFill>
              <a:effectLst>
                <a:outerShdw blurRad="38100" dist="38100" dir="2700000" algn="tl">
                  <a:srgbClr val="FFFFFF"/>
                </a:outerShdw>
              </a:effectLst>
              <a:latin typeface="Arial Narrow" panose="020B0604020202020204" pitchFamily="34" charset="0"/>
              <a:ea typeface="ヒラギノ明朝 Pro W6" panose="02020300000000000000" pitchFamily="18" charset="-128"/>
            </a:endParaRPr>
          </a:p>
          <a:p>
            <a:pPr algn="ctr" eaLnBrk="1" hangingPunct="1">
              <a:defRPr/>
            </a:pPr>
            <a:endParaRPr lang="ja-JP" altLang="en-US" sz="2800" b="1">
              <a:solidFill>
                <a:schemeClr val="tx2"/>
              </a:solidFill>
              <a:effectLst>
                <a:outerShdw blurRad="38100" dist="38100" dir="2700000" algn="tl">
                  <a:srgbClr val="FFFFFF"/>
                </a:outerShdw>
              </a:effectLst>
              <a:latin typeface="Arial Narrow" panose="020B0604020202020204" pitchFamily="34" charset="0"/>
              <a:ea typeface="ヒラギノ明朝 Pro W6" panose="02020300000000000000" pitchFamily="18" charset="-128"/>
            </a:endParaRPr>
          </a:p>
          <a:p>
            <a:pPr algn="ctr" eaLnBrk="1" hangingPunct="1">
              <a:defRPr/>
            </a:pPr>
            <a:r>
              <a:rPr lang="ja-JP" altLang="en-US" sz="3200">
                <a:latin typeface="Arial Narrow" panose="020B0604020202020204" pitchFamily="34" charset="0"/>
                <a:ea typeface="ヒラギノ明朝 Pro W6" panose="02020300000000000000" pitchFamily="18" charset="-128"/>
              </a:rPr>
              <a:t>帝京大学薬学部　木下　武司</a:t>
            </a:r>
            <a:endParaRPr lang="ja-JP" altLang="en-US" sz="3200">
              <a:solidFill>
                <a:schemeClr val="tx2"/>
              </a:solidFill>
              <a:latin typeface="Arial Narrow" panose="020B0604020202020204" pitchFamily="34" charset="0"/>
              <a:ea typeface="ヒラギノ明朝 Pro W6" panose="02020300000000000000"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489B212B-31D6-FC4B-A8DE-F87D9D52FE05}"/>
              </a:ext>
            </a:extLst>
          </p:cNvPr>
          <p:cNvSpPr>
            <a:spLocks noGrp="1" noChangeArrowheads="1"/>
          </p:cNvSpPr>
          <p:nvPr>
            <p:ph type="title"/>
          </p:nvPr>
        </p:nvSpPr>
        <p:spPr>
          <a:xfrm>
            <a:off x="0" y="0"/>
            <a:ext cx="533400" cy="4495800"/>
          </a:xfrm>
        </p:spPr>
        <p:txBody>
          <a:bodyPr/>
          <a:lstStyle/>
          <a:p>
            <a:pPr eaLnBrk="1" hangingPunct="1">
              <a:lnSpc>
                <a:spcPct val="100000"/>
              </a:lnSpc>
            </a:pPr>
            <a:r>
              <a:rPr lang="ja-JP" altLang="en-US" sz="2800">
                <a:ea typeface="ヒラギノ明朝 Pro W6" panose="02020300000000000000" pitchFamily="18" charset="-128"/>
              </a:rPr>
              <a:t>里山・雑木林の管理</a:t>
            </a:r>
            <a:endParaRPr lang="ja-JP" altLang="en-US" sz="3600"/>
          </a:p>
        </p:txBody>
      </p:sp>
      <p:pic>
        <p:nvPicPr>
          <p:cNvPr id="33794" name="図 2">
            <a:extLst>
              <a:ext uri="{FF2B5EF4-FFF2-40B4-BE49-F238E27FC236}">
                <a16:creationId xmlns:a16="http://schemas.microsoft.com/office/drawing/2014/main" id="{A68BCC7A-D823-AB4C-84FB-96894C360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0"/>
            <a:ext cx="7864475"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6F9527A-9FDD-0149-B604-BEEB3937EF12}"/>
              </a:ext>
            </a:extLst>
          </p:cNvPr>
          <p:cNvSpPr>
            <a:spLocks noGrp="1" noChangeArrowheads="1"/>
          </p:cNvSpPr>
          <p:nvPr>
            <p:ph type="title"/>
          </p:nvPr>
        </p:nvSpPr>
        <p:spPr>
          <a:xfrm>
            <a:off x="0" y="0"/>
            <a:ext cx="533400" cy="4495800"/>
          </a:xfrm>
        </p:spPr>
        <p:txBody>
          <a:bodyPr/>
          <a:lstStyle/>
          <a:p>
            <a:pPr eaLnBrk="1" hangingPunct="1">
              <a:lnSpc>
                <a:spcPct val="100000"/>
              </a:lnSpc>
            </a:pPr>
            <a:r>
              <a:rPr lang="ja-JP" altLang="en-US" sz="2800">
                <a:ea typeface="ヒラギノ明朝 Pro W6" panose="02020300000000000000" pitchFamily="18" charset="-128"/>
              </a:rPr>
              <a:t>雑木林の季節変化</a:t>
            </a:r>
            <a:endParaRPr lang="ja-JP" altLang="en-US" sz="3600"/>
          </a:p>
        </p:txBody>
      </p:sp>
      <p:pic>
        <p:nvPicPr>
          <p:cNvPr id="35842" name="図 2">
            <a:extLst>
              <a:ext uri="{FF2B5EF4-FFF2-40B4-BE49-F238E27FC236}">
                <a16:creationId xmlns:a16="http://schemas.microsoft.com/office/drawing/2014/main" id="{87CF676D-5882-3844-BA0F-7D3D20E40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875"/>
            <a:ext cx="7775575"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189C15B3-8577-4E4E-AA4C-16730422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78DF0077-4DA2-A341-ADFB-9B47C3360CF8}"/>
              </a:ext>
            </a:extLst>
          </p:cNvPr>
          <p:cNvSpPr>
            <a:spLocks noGrp="1" noChangeArrowheads="1"/>
          </p:cNvSpPr>
          <p:nvPr>
            <p:ph type="title" idx="4294967295"/>
          </p:nvPr>
        </p:nvSpPr>
        <p:spPr>
          <a:xfrm>
            <a:off x="0" y="6324600"/>
            <a:ext cx="2057400" cy="533400"/>
          </a:xfrm>
        </p:spPr>
        <p:txBody>
          <a:bodyPr/>
          <a:lstStyle/>
          <a:p>
            <a:pPr eaLnBrk="1" hangingPunct="1">
              <a:lnSpc>
                <a:spcPct val="100000"/>
              </a:lnSpc>
              <a:defRPr/>
            </a:pPr>
            <a:r>
              <a:rPr lang="ja-JP" altLang="en-US" sz="3200" b="0">
                <a:solidFill>
                  <a:schemeClr val="bg1"/>
                </a:solidFill>
                <a:effectLst>
                  <a:outerShdw blurRad="38100" dist="38100" dir="2700000" algn="tl">
                    <a:srgbClr val="FFFFFF"/>
                  </a:outerShdw>
                </a:effectLst>
                <a:ea typeface="ヒラギノ明朝 Pro W6" panose="02020300000000000000" pitchFamily="18" charset="-128"/>
              </a:rPr>
              <a:t>土　手</a:t>
            </a:r>
            <a:endParaRPr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FB1CF53D-B207-1C49-9A74-83D913DD6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C1BABF6D-4459-B74E-AF56-325001C078F3}"/>
              </a:ext>
            </a:extLst>
          </p:cNvPr>
          <p:cNvSpPr>
            <a:spLocks noGrp="1" noChangeArrowheads="1"/>
          </p:cNvSpPr>
          <p:nvPr>
            <p:ph type="title" idx="4294967295"/>
          </p:nvPr>
        </p:nvSpPr>
        <p:spPr>
          <a:xfrm>
            <a:off x="0" y="6248400"/>
            <a:ext cx="3200400" cy="609600"/>
          </a:xfrm>
        </p:spPr>
        <p:txBody>
          <a:bodyPr/>
          <a:lstStyle/>
          <a:p>
            <a:pPr eaLnBrk="1" hangingPunct="1">
              <a:lnSpc>
                <a:spcPct val="100000"/>
              </a:lnSpc>
              <a:defRPr/>
            </a:pPr>
            <a:r>
              <a:rPr lang="ja-JP" altLang="en-US" sz="3200" b="0">
                <a:solidFill>
                  <a:schemeClr val="bg1"/>
                </a:solidFill>
                <a:effectLst>
                  <a:outerShdw blurRad="38100" dist="38100" dir="2700000" algn="tl">
                    <a:srgbClr val="FFFFFF"/>
                  </a:outerShdw>
                </a:effectLst>
                <a:ea typeface="ヒラギノ明朝 Pro W6" panose="02020300000000000000" pitchFamily="18" charset="-128"/>
              </a:rPr>
              <a:t>雑木林と農地</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a:extLst>
              <a:ext uri="{FF2B5EF4-FFF2-40B4-BE49-F238E27FC236}">
                <a16:creationId xmlns:a16="http://schemas.microsoft.com/office/drawing/2014/main" id="{1A10BFB2-5CDE-9D44-A86C-74DC8A3D2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027">
            <a:extLst>
              <a:ext uri="{FF2B5EF4-FFF2-40B4-BE49-F238E27FC236}">
                <a16:creationId xmlns:a16="http://schemas.microsoft.com/office/drawing/2014/main" id="{A1CADE5B-9CB6-DE40-BABF-4CDB78EE744F}"/>
              </a:ext>
            </a:extLst>
          </p:cNvPr>
          <p:cNvSpPr>
            <a:spLocks noGrp="1" noChangeArrowheads="1"/>
          </p:cNvSpPr>
          <p:nvPr>
            <p:ph type="title" idx="4294967295"/>
          </p:nvPr>
        </p:nvSpPr>
        <p:spPr>
          <a:xfrm>
            <a:off x="0" y="0"/>
            <a:ext cx="2971800" cy="533400"/>
          </a:xfrm>
        </p:spPr>
        <p:txBody>
          <a:bodyPr/>
          <a:lstStyle/>
          <a:p>
            <a:pPr eaLnBrk="1" hangingPunct="1">
              <a:lnSpc>
                <a:spcPct val="100000"/>
              </a:lnSpc>
              <a:defRPr/>
            </a:pPr>
            <a:r>
              <a:rPr lang="ja-JP" altLang="en-US" sz="3200" b="0">
                <a:solidFill>
                  <a:schemeClr val="bg1"/>
                </a:solidFill>
                <a:effectLst>
                  <a:outerShdw blurRad="38100" dist="38100" dir="2700000" algn="tl">
                    <a:srgbClr val="FFFFFF"/>
                  </a:outerShdw>
                </a:effectLst>
                <a:ea typeface="ヒラギノ明朝 Pro W6" panose="02020300000000000000" pitchFamily="18" charset="-128"/>
              </a:rPr>
              <a:t>里山の雑木林</a:t>
            </a:r>
            <a:endParaRPr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C90262D7-7E30-5149-8597-3B7E32BBD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7A4207D8-6DA5-8841-A67C-FF774600B7A2}"/>
              </a:ext>
            </a:extLst>
          </p:cNvPr>
          <p:cNvSpPr>
            <a:spLocks noGrp="1" noChangeArrowheads="1"/>
          </p:cNvSpPr>
          <p:nvPr>
            <p:ph type="title" idx="4294967295"/>
          </p:nvPr>
        </p:nvSpPr>
        <p:spPr>
          <a:xfrm>
            <a:off x="6324600" y="6400800"/>
            <a:ext cx="3048000" cy="457200"/>
          </a:xfrm>
        </p:spPr>
        <p:txBody>
          <a:bodyPr/>
          <a:lstStyle/>
          <a:p>
            <a:pPr eaLnBrk="1" hangingPunct="1">
              <a:defRPr/>
            </a:pPr>
            <a:r>
              <a:rPr lang="ja-JP" altLang="en-US" sz="3200" b="0">
                <a:solidFill>
                  <a:srgbClr val="FF0000"/>
                </a:solidFill>
                <a:effectLst>
                  <a:outerShdw blurRad="38100" dist="38100" dir="2700000" algn="tl">
                    <a:srgbClr val="FFFFFF"/>
                  </a:outerShdw>
                </a:effectLst>
                <a:ea typeface="ヒラギノ明朝 Pro W6" panose="02020300000000000000" pitchFamily="18" charset="-128"/>
              </a:rPr>
              <a:t>里山の雑木林</a:t>
            </a:r>
            <a:endParaRPr lang="ja-JP" altLang="en-US" sz="3200" b="0">
              <a:solidFill>
                <a:schemeClr val="bg1"/>
              </a:solidFill>
              <a:effectLst>
                <a:outerShdw blurRad="38100" dist="38100" dir="2700000" algn="tl">
                  <a:srgbClr val="FFFFFF"/>
                </a:outerShdw>
              </a:effectLst>
              <a:ea typeface="ヒラギノ明朝 Pro W6" panose="02020300000000000000" pitchFamily="18"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3">
            <a:extLst>
              <a:ext uri="{FF2B5EF4-FFF2-40B4-BE49-F238E27FC236}">
                <a16:creationId xmlns:a16="http://schemas.microsoft.com/office/drawing/2014/main" id="{D61125A2-1A1C-D246-B087-C513005EB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381000"/>
            <a:ext cx="19891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4">
            <a:extLst>
              <a:ext uri="{FF2B5EF4-FFF2-40B4-BE49-F238E27FC236}">
                <a16:creationId xmlns:a16="http://schemas.microsoft.com/office/drawing/2014/main" id="{2562E840-047B-4740-8CE1-7D283EDCD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381000"/>
            <a:ext cx="19891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a:extLst>
              <a:ext uri="{FF2B5EF4-FFF2-40B4-BE49-F238E27FC236}">
                <a16:creationId xmlns:a16="http://schemas.microsoft.com/office/drawing/2014/main" id="{296D9688-CAE3-1A43-879D-3F9DD3322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413" y="381000"/>
            <a:ext cx="19891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a:extLst>
              <a:ext uri="{FF2B5EF4-FFF2-40B4-BE49-F238E27FC236}">
                <a16:creationId xmlns:a16="http://schemas.microsoft.com/office/drawing/2014/main" id="{88ECF1E4-A468-C846-8FBA-9DDDEA6C0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 y="22860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a:extLst>
              <a:ext uri="{FF2B5EF4-FFF2-40B4-BE49-F238E27FC236}">
                <a16:creationId xmlns:a16="http://schemas.microsoft.com/office/drawing/2014/main" id="{EEC7B43E-D5F0-1E42-B07F-B132F8B0F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23622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a:extLst>
              <a:ext uri="{FF2B5EF4-FFF2-40B4-BE49-F238E27FC236}">
                <a16:creationId xmlns:a16="http://schemas.microsoft.com/office/drawing/2014/main" id="{617C4583-980B-2848-9791-E972B43AA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8850" y="23622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a:extLst>
              <a:ext uri="{FF2B5EF4-FFF2-40B4-BE49-F238E27FC236}">
                <a16:creationId xmlns:a16="http://schemas.microsoft.com/office/drawing/2014/main" id="{40C93E84-C29D-B647-8AEB-3776C8E0ED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650" y="42672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1">
            <a:extLst>
              <a:ext uri="{FF2B5EF4-FFF2-40B4-BE49-F238E27FC236}">
                <a16:creationId xmlns:a16="http://schemas.microsoft.com/office/drawing/2014/main" id="{6C892518-42D1-8549-93E5-D0158F6D54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42672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2">
            <a:extLst>
              <a:ext uri="{FF2B5EF4-FFF2-40B4-BE49-F238E27FC236}">
                <a16:creationId xmlns:a16="http://schemas.microsoft.com/office/drawing/2014/main" id="{870D0361-C33C-8F49-AA9F-C40A6BA7B1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8850" y="4343400"/>
            <a:ext cx="19891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Rectangle 15">
            <a:extLst>
              <a:ext uri="{FF2B5EF4-FFF2-40B4-BE49-F238E27FC236}">
                <a16:creationId xmlns:a16="http://schemas.microsoft.com/office/drawing/2014/main" id="{69E434B5-11DB-E74F-A1BC-73CBD6FE203A}"/>
              </a:ext>
            </a:extLst>
          </p:cNvPr>
          <p:cNvSpPr>
            <a:spLocks noGrp="1" noChangeArrowheads="1"/>
          </p:cNvSpPr>
          <p:nvPr>
            <p:ph type="title" idx="4294967295"/>
          </p:nvPr>
        </p:nvSpPr>
        <p:spPr>
          <a:xfrm>
            <a:off x="2843213" y="6172200"/>
            <a:ext cx="3960812" cy="609600"/>
          </a:xfrm>
        </p:spPr>
        <p:txBody>
          <a:bodyPr/>
          <a:lstStyle/>
          <a:p>
            <a:pPr eaLnBrk="1" hangingPunct="1">
              <a:lnSpc>
                <a:spcPct val="100000"/>
              </a:lnSpc>
              <a:defRPr/>
            </a:pPr>
            <a:r>
              <a:rPr lang="ja-JP" altLang="en-US" sz="3200" b="0">
                <a:solidFill>
                  <a:schemeClr val="tx1"/>
                </a:solidFill>
                <a:effectLst>
                  <a:outerShdw blurRad="38100" dist="38100" dir="2700000" algn="tl">
                    <a:srgbClr val="800000"/>
                  </a:outerShdw>
                </a:effectLst>
                <a:ea typeface="ヒラギノ明朝 Pro W6" panose="02020300000000000000" pitchFamily="18" charset="-128"/>
              </a:rPr>
              <a:t>雑木林の林床の植物</a:t>
            </a:r>
            <a:endParaRPr lang="ja-JP" altLang="en-US" sz="3200" b="0">
              <a:solidFill>
                <a:schemeClr val="bg1"/>
              </a:solidFill>
              <a:effectLst>
                <a:outerShdw blurRad="38100" dist="38100" dir="2700000" algn="tl">
                  <a:srgbClr val="FFFFFF"/>
                </a:outerShdw>
              </a:effectLst>
              <a:ea typeface="ヒラギノ明朝 Pro W6" panose="02020300000000000000" pitchFamily="18"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74A161DF-4C6F-B143-AEB4-78F631DE1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E14267E8-2134-1248-A955-0AD0980D2B6E}"/>
              </a:ext>
            </a:extLst>
          </p:cNvPr>
          <p:cNvSpPr>
            <a:spLocks noGrp="1" noChangeArrowheads="1"/>
          </p:cNvSpPr>
          <p:nvPr>
            <p:ph type="title" idx="4294967295"/>
          </p:nvPr>
        </p:nvSpPr>
        <p:spPr>
          <a:xfrm>
            <a:off x="6096000" y="5943600"/>
            <a:ext cx="3048000" cy="457200"/>
          </a:xfrm>
        </p:spPr>
        <p:txBody>
          <a:bodyPr/>
          <a:lstStyle/>
          <a:p>
            <a:pPr eaLnBrk="1" hangingPunct="1">
              <a:lnSpc>
                <a:spcPct val="100000"/>
              </a:lnSpc>
              <a:defRPr/>
            </a:pPr>
            <a:r>
              <a:rPr lang="ja-JP" altLang="en-US" sz="3200" b="0">
                <a:solidFill>
                  <a:srgbClr val="FF0000"/>
                </a:solidFill>
                <a:effectLst>
                  <a:outerShdw blurRad="38100" dist="38100" dir="2700000" algn="tl">
                    <a:srgbClr val="FFFFFF"/>
                  </a:outerShdw>
                </a:effectLst>
                <a:ea typeface="ヒラギノ明朝 Pro W6" panose="02020300000000000000" pitchFamily="18" charset="-128"/>
              </a:rPr>
              <a:t>荒れたスギ林</a:t>
            </a:r>
            <a:endParaRPr lang="ja-JP" altLang="en-US" sz="3200" b="0">
              <a:solidFill>
                <a:schemeClr val="bg1"/>
              </a:solidFill>
              <a:effectLst>
                <a:outerShdw blurRad="38100" dist="38100" dir="2700000" algn="tl">
                  <a:srgbClr val="FFFFFF"/>
                </a:outerShdw>
              </a:effectLst>
              <a:ea typeface="ヒラギノ明朝 Pro W6" panose="02020300000000000000" pitchFamily="18"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1026">
            <a:extLst>
              <a:ext uri="{FF2B5EF4-FFF2-40B4-BE49-F238E27FC236}">
                <a16:creationId xmlns:a16="http://schemas.microsoft.com/office/drawing/2014/main" id="{4F8DD7B9-7249-2E49-A050-F37EEF31B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027">
            <a:extLst>
              <a:ext uri="{FF2B5EF4-FFF2-40B4-BE49-F238E27FC236}">
                <a16:creationId xmlns:a16="http://schemas.microsoft.com/office/drawing/2014/main" id="{F6EEA5C5-3FD1-4D4C-B13A-F8924B531210}"/>
              </a:ext>
            </a:extLst>
          </p:cNvPr>
          <p:cNvSpPr>
            <a:spLocks noGrp="1" noChangeArrowheads="1"/>
          </p:cNvSpPr>
          <p:nvPr>
            <p:ph type="title" idx="4294967295"/>
          </p:nvPr>
        </p:nvSpPr>
        <p:spPr>
          <a:xfrm>
            <a:off x="4419600" y="5715000"/>
            <a:ext cx="4724400" cy="609600"/>
          </a:xfrm>
        </p:spPr>
        <p:txBody>
          <a:bodyPr/>
          <a:lstStyle/>
          <a:p>
            <a:pPr eaLnBrk="1" hangingPunct="1">
              <a:defRPr/>
            </a:pPr>
            <a:r>
              <a:rPr lang="ja-JP" altLang="en-US" sz="3200" b="0">
                <a:solidFill>
                  <a:schemeClr val="bg1"/>
                </a:solidFill>
                <a:effectLst>
                  <a:outerShdw blurRad="38100" dist="38100" dir="2700000" algn="tl">
                    <a:srgbClr val="FFFFFF"/>
                  </a:outerShdw>
                </a:effectLst>
                <a:ea typeface="ヒラギノ明朝 Pro W6" panose="02020300000000000000" pitchFamily="18" charset="-128"/>
              </a:rPr>
              <a:t>よく管理されたスギ林</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9B7A8116-2575-3E41-AE36-D1736FD71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a:extLst>
              <a:ext uri="{FF2B5EF4-FFF2-40B4-BE49-F238E27FC236}">
                <a16:creationId xmlns:a16="http://schemas.microsoft.com/office/drawing/2014/main" id="{AFB51CB1-1601-3B4E-8EC1-F9D06455AF59}"/>
              </a:ext>
            </a:extLst>
          </p:cNvPr>
          <p:cNvSpPr>
            <a:spLocks noGrp="1" noChangeArrowheads="1"/>
          </p:cNvSpPr>
          <p:nvPr>
            <p:ph type="title" idx="4294967295"/>
          </p:nvPr>
        </p:nvSpPr>
        <p:spPr>
          <a:xfrm>
            <a:off x="4953000" y="5867400"/>
            <a:ext cx="4191000" cy="609600"/>
          </a:xfrm>
        </p:spPr>
        <p:txBody>
          <a:bodyPr/>
          <a:lstStyle/>
          <a:p>
            <a:pPr eaLnBrk="1" hangingPunct="1">
              <a:lnSpc>
                <a:spcPct val="100000"/>
              </a:lnSpc>
              <a:defRPr/>
            </a:pPr>
            <a:r>
              <a:rPr lang="ja-JP" altLang="en-US" sz="3200" b="0">
                <a:solidFill>
                  <a:schemeClr val="tx1"/>
                </a:solidFill>
                <a:effectLst>
                  <a:outerShdw blurRad="38100" dist="38100" dir="2700000" algn="tl">
                    <a:srgbClr val="800000"/>
                  </a:outerShdw>
                </a:effectLst>
                <a:ea typeface="ヒラギノ明朝 Pro W6" panose="02020300000000000000" pitchFamily="18" charset="-128"/>
              </a:rPr>
              <a:t>追いつめられた野草</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247184-CC98-3542-8D7F-22BB0307E5A0}"/>
              </a:ext>
            </a:extLst>
          </p:cNvPr>
          <p:cNvSpPr>
            <a:spLocks noGrp="1" noChangeArrowheads="1"/>
          </p:cNvSpPr>
          <p:nvPr>
            <p:ph type="ctrTitle"/>
          </p:nvPr>
        </p:nvSpPr>
        <p:spPr>
          <a:xfrm>
            <a:off x="0" y="0"/>
            <a:ext cx="1691680" cy="476672"/>
          </a:xfrm>
        </p:spPr>
        <p:txBody>
          <a:bodyPr/>
          <a:lstStyle/>
          <a:p>
            <a:pPr eaLnBrk="1" hangingPunct="1">
              <a:defRPr/>
            </a:pPr>
            <a:r>
              <a:rPr lang="ja-JP" altLang="en-US" sz="2800">
                <a:solidFill>
                  <a:srgbClr val="FF0000"/>
                </a:solidFill>
                <a:effectLst>
                  <a:outerShdw blurRad="38100" dist="38100" dir="2700000" algn="tl">
                    <a:srgbClr val="000000"/>
                  </a:outerShdw>
                </a:effectLst>
                <a:ea typeface="ＤＦＰ勘亭流" pitchFamily="1" charset="-128"/>
              </a:rPr>
              <a:t>シラバス</a:t>
            </a:r>
            <a:endParaRPr lang="ja-JP" altLang="en-US" sz="2800">
              <a:solidFill>
                <a:srgbClr val="FF0000"/>
              </a:solidFill>
              <a:effectLst>
                <a:outerShdw blurRad="38100" dist="38100" dir="2700000" algn="tl">
                  <a:srgbClr val="000000"/>
                </a:outerShdw>
              </a:effectLst>
            </a:endParaRPr>
          </a:p>
        </p:txBody>
      </p:sp>
      <p:sp>
        <p:nvSpPr>
          <p:cNvPr id="7" name="Rectangle 3">
            <a:extLst>
              <a:ext uri="{FF2B5EF4-FFF2-40B4-BE49-F238E27FC236}">
                <a16:creationId xmlns:a16="http://schemas.microsoft.com/office/drawing/2014/main" id="{2D113DDA-9AAD-5C4C-A27C-4FC163A2277B}"/>
              </a:ext>
            </a:extLst>
          </p:cNvPr>
          <p:cNvSpPr>
            <a:spLocks noGrp="1" noChangeArrowheads="1"/>
          </p:cNvSpPr>
          <p:nvPr>
            <p:ph type="subTitle" idx="1"/>
          </p:nvPr>
        </p:nvSpPr>
        <p:spPr>
          <a:xfrm>
            <a:off x="1513431" y="44624"/>
            <a:ext cx="7620000" cy="6768752"/>
          </a:xfrm>
        </p:spPr>
        <p:txBody>
          <a:bodyPr/>
          <a:lstStyle/>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１．</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序　論（二回）</a:t>
            </a: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２．</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種とは？　植物の名前と分類</a:t>
            </a: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３．</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生物多様性と遺伝資源</a:t>
            </a: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４．</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植物相・植生と遷移／人の干渉との相関</a:t>
            </a:r>
          </a:p>
          <a:p>
            <a:pPr eaLnBrk="1" hangingPunct="1">
              <a:spcBef>
                <a:spcPts val="1200"/>
              </a:spcBef>
              <a:defRPr/>
            </a:pPr>
            <a:r>
              <a:rPr lang="ja-JP" altLang="en-US" sz="2000">
                <a:solidFill>
                  <a:srgbClr val="000000"/>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５．</a:t>
            </a:r>
            <a:r>
              <a:rPr lang="ja-JP" altLang="en-US" sz="2000">
                <a:solidFill>
                  <a:srgbClr val="FF0000"/>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人と共存する生態系里山／里山の民族植物学</a:t>
            </a:r>
            <a:endParaRPr lang="en-US" altLang="ja-JP" sz="2000" dirty="0">
              <a:solidFill>
                <a:srgbClr val="FF0000"/>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６．</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日本文化・習俗と植物１</a:t>
            </a: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７．</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日本文化・習俗と植物２</a:t>
            </a:r>
            <a:endParaRPr lang="en-US" altLang="ja-JP" sz="2000" dirty="0">
              <a:solidFill>
                <a:srgbClr val="FF0000"/>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８．</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先史時代と農耕文化の発生</a:t>
            </a:r>
          </a:p>
          <a:p>
            <a:pPr eaLnBrk="1" hangingPunct="1">
              <a:spcBef>
                <a:spcPts val="1200"/>
              </a:spcBef>
              <a:defRPr/>
            </a:pP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９．</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根菜農耕文化／地中海農耕文化</a:t>
            </a: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10</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サバンナ農耕文化</a:t>
            </a:r>
            <a:endParaRPr lang="en-US" altLang="ja-JP" sz="2000" dirty="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11</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照葉樹林農耕文化（稲作）</a:t>
            </a: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12</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新大陸農耕文化</a:t>
            </a: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13</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栽培植物の起源と伝播</a:t>
            </a: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14</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医薬シードの探索と民族植物学</a:t>
            </a:r>
            <a:endParaRPr lang="en-US" altLang="ja-JP" sz="2000" dirty="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a:p>
            <a:pPr eaLnBrk="1" hangingPunct="1">
              <a:spcBef>
                <a:spcPts val="1200"/>
              </a:spcBef>
              <a:defRPr/>
            </a:pPr>
            <a:r>
              <a:rPr lang="en-US" altLang="ja-JP" sz="2000" dirty="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15</a:t>
            </a:r>
            <a:r>
              <a:rPr lang="ja-JP" altLang="en-US" sz="2000">
                <a:solidFill>
                  <a:schemeClr val="tx1">
                    <a:lumMod val="95000"/>
                    <a:alpha val="25000"/>
                  </a:schemeClr>
                </a:solidFill>
                <a:effectLst>
                  <a:outerShdw blurRad="38100" dist="38100" dir="2700000" algn="tl">
                    <a:srgbClr val="FFFFFF"/>
                  </a:outerShdw>
                </a:effectLst>
                <a:latin typeface="ヒラギノ明朝 Pro W6" panose="02020300000000000000" pitchFamily="18" charset="-128"/>
                <a:ea typeface="ヒラギノ明朝 Pro W6" panose="02020300000000000000" pitchFamily="18" charset="-128"/>
              </a:rPr>
              <a:t>．</a:t>
            </a:r>
            <a:r>
              <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rPr>
              <a:t>総合討論</a:t>
            </a:r>
            <a:endParaRPr lang="en-US" altLang="ja-JP" sz="2000" dirty="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a:p>
            <a:pPr eaLnBrk="1" hangingPunct="1">
              <a:spcBef>
                <a:spcPts val="1200"/>
              </a:spcBef>
              <a:defRPr/>
            </a:pPr>
            <a:endParaRPr lang="ja-JP" altLang="en-US" sz="2000">
              <a:solidFill>
                <a:schemeClr val="tx1">
                  <a:lumMod val="95000"/>
                  <a:alpha val="25000"/>
                </a:schemeClr>
              </a:solidFill>
              <a:effectLst>
                <a:outerShdw blurRad="38100" dist="38100" dir="2700000" algn="tl">
                  <a:srgbClr val="000000"/>
                </a:outerShdw>
              </a:effectLst>
              <a:latin typeface="ヒラギノ明朝 Pro W6" panose="02020300000000000000" pitchFamily="18" charset="-128"/>
              <a:ea typeface="ヒラギノ明朝 Pro W6" panose="020203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10D91CFB-46A5-BD45-9C38-426C53DFE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3">
            <a:extLst>
              <a:ext uri="{FF2B5EF4-FFF2-40B4-BE49-F238E27FC236}">
                <a16:creationId xmlns:a16="http://schemas.microsoft.com/office/drawing/2014/main" id="{65409DAC-72D6-1643-9149-68D4CB4FF7BF}"/>
              </a:ext>
            </a:extLst>
          </p:cNvPr>
          <p:cNvSpPr>
            <a:spLocks noGrp="1" noChangeArrowheads="1"/>
          </p:cNvSpPr>
          <p:nvPr>
            <p:ph type="title" idx="4294967295"/>
          </p:nvPr>
        </p:nvSpPr>
        <p:spPr>
          <a:xfrm>
            <a:off x="6629400" y="5867400"/>
            <a:ext cx="2514600" cy="533400"/>
          </a:xfrm>
        </p:spPr>
        <p:txBody>
          <a:bodyPr/>
          <a:lstStyle/>
          <a:p>
            <a:pPr eaLnBrk="1" hangingPunct="1">
              <a:lnSpc>
                <a:spcPct val="100000"/>
              </a:lnSpc>
            </a:pPr>
            <a:r>
              <a:rPr lang="ja-JP" altLang="en-US" sz="3200">
                <a:solidFill>
                  <a:srgbClr val="FF0000"/>
                </a:solidFill>
                <a:ea typeface="ヒラギノ明朝 Pro W6" panose="02020300000000000000" pitchFamily="18" charset="-128"/>
              </a:rPr>
              <a:t>荒れた林縁</a:t>
            </a:r>
            <a:endParaRPr lang="ja-JP"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FC38198E-A028-DA4F-9452-DB26D3A30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54E1E996-81E4-5447-A00F-538655E93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2">
            <a:extLst>
              <a:ext uri="{FF2B5EF4-FFF2-40B4-BE49-F238E27FC236}">
                <a16:creationId xmlns:a16="http://schemas.microsoft.com/office/drawing/2014/main" id="{353E5AD0-275C-974B-9649-230BB234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a:extLst>
              <a:ext uri="{FF2B5EF4-FFF2-40B4-BE49-F238E27FC236}">
                <a16:creationId xmlns:a16="http://schemas.microsoft.com/office/drawing/2014/main" id="{EBE787F7-B3CC-D54A-9280-BD7CC2E843A5}"/>
              </a:ext>
            </a:extLst>
          </p:cNvPr>
          <p:cNvSpPr>
            <a:spLocks noGrp="1" noChangeArrowheads="1"/>
          </p:cNvSpPr>
          <p:nvPr>
            <p:ph type="title" idx="4294967295"/>
          </p:nvPr>
        </p:nvSpPr>
        <p:spPr>
          <a:xfrm>
            <a:off x="0" y="0"/>
            <a:ext cx="2743200" cy="914400"/>
          </a:xfrm>
        </p:spPr>
        <p:txBody>
          <a:bodyPr/>
          <a:lstStyle/>
          <a:p>
            <a:pPr eaLnBrk="1" hangingPunct="1">
              <a:defRPr/>
            </a:pPr>
            <a:r>
              <a:rPr lang="ja-JP" altLang="en-US" sz="3600">
                <a:solidFill>
                  <a:srgbClr val="FF0000"/>
                </a:solidFill>
                <a:effectLst>
                  <a:outerShdw blurRad="38100" dist="38100" dir="2700000" algn="tl">
                    <a:srgbClr val="FFFFFF"/>
                  </a:outerShdw>
                </a:effectLst>
                <a:ea typeface="ヒラギノ明朝 Pro W6" panose="02020300000000000000" pitchFamily="18" charset="-128"/>
              </a:rPr>
              <a:t>オオバコ</a:t>
            </a:r>
            <a:endParaRPr lang="ja-JP" altLang="en-US" sz="3600">
              <a:ea typeface="ヒラギノ明朝 Pro W6" panose="02020300000000000000" pitchFamily="18" charset="-128"/>
            </a:endParaRPr>
          </a:p>
        </p:txBody>
      </p:sp>
      <p:sp>
        <p:nvSpPr>
          <p:cNvPr id="56324" name="Rectangle 4">
            <a:extLst>
              <a:ext uri="{FF2B5EF4-FFF2-40B4-BE49-F238E27FC236}">
                <a16:creationId xmlns:a16="http://schemas.microsoft.com/office/drawing/2014/main" id="{DA835CD8-5A96-F64B-AACA-14BE30A9D85B}"/>
              </a:ext>
            </a:extLst>
          </p:cNvPr>
          <p:cNvSpPr>
            <a:spLocks noChangeArrowheads="1"/>
          </p:cNvSpPr>
          <p:nvPr/>
        </p:nvSpPr>
        <p:spPr bwMode="auto">
          <a:xfrm>
            <a:off x="0" y="5943600"/>
            <a:ext cx="4953000" cy="914400"/>
          </a:xfrm>
          <a:prstGeom prst="rect">
            <a:avLst/>
          </a:prstGeom>
          <a:noFill/>
          <a:ln>
            <a:noFill/>
          </a:ln>
          <a:effectLst/>
        </p:spPr>
        <p:txBody>
          <a:bodyPr lIns="92075" tIns="46038" rIns="92075" bIns="46038" anchor="ctr"/>
          <a:lstStyle>
            <a:lvl1pPr>
              <a:lnSpc>
                <a:spcPct val="70000"/>
              </a:lnSpc>
              <a:defRPr kumimoji="1" sz="4800" b="1">
                <a:solidFill>
                  <a:schemeClr val="tx2"/>
                </a:solidFill>
                <a:latin typeface="Arial Narrow" panose="020B0604020202020204" pitchFamily="34" charset="0"/>
                <a:ea typeface="ＭＳ Ｐゴシック" panose="020B0600070205080204" pitchFamily="34" charset="-128"/>
              </a:defRPr>
            </a:lvl1pPr>
            <a:lvl2pPr>
              <a:lnSpc>
                <a:spcPct val="70000"/>
              </a:lnSpc>
              <a:defRPr kumimoji="1" sz="4800" b="1">
                <a:solidFill>
                  <a:schemeClr val="tx2"/>
                </a:solidFill>
                <a:latin typeface="Arial Narrow" panose="020B0604020202020204" pitchFamily="34" charset="0"/>
                <a:ea typeface="ＭＳ Ｐゴシック" panose="020B0600070205080204" pitchFamily="34" charset="-128"/>
              </a:defRPr>
            </a:lvl2pPr>
            <a:lvl3pPr>
              <a:lnSpc>
                <a:spcPct val="70000"/>
              </a:lnSpc>
              <a:defRPr kumimoji="1" sz="4800" b="1">
                <a:solidFill>
                  <a:schemeClr val="tx2"/>
                </a:solidFill>
                <a:latin typeface="Arial Narrow" panose="020B0604020202020204" pitchFamily="34" charset="0"/>
                <a:ea typeface="ＭＳ Ｐゴシック" panose="020B0600070205080204" pitchFamily="34" charset="-128"/>
              </a:defRPr>
            </a:lvl3pPr>
            <a:lvl4pPr>
              <a:lnSpc>
                <a:spcPct val="70000"/>
              </a:lnSpc>
              <a:defRPr kumimoji="1" sz="4800" b="1">
                <a:solidFill>
                  <a:schemeClr val="tx2"/>
                </a:solidFill>
                <a:latin typeface="Arial Narrow" panose="020B0604020202020204" pitchFamily="34" charset="0"/>
                <a:ea typeface="ＭＳ Ｐゴシック" panose="020B0600070205080204" pitchFamily="34" charset="-128"/>
              </a:defRPr>
            </a:lvl4pPr>
            <a:lvl5pPr>
              <a:lnSpc>
                <a:spcPct val="70000"/>
              </a:lnSpc>
              <a:defRPr kumimoji="1" sz="4800" b="1">
                <a:solidFill>
                  <a:schemeClr val="tx2"/>
                </a:solidFill>
                <a:latin typeface="Arial Narrow" panose="020B0604020202020204" pitchFamily="34" charset="0"/>
                <a:ea typeface="ＭＳ Ｐゴシック" panose="020B0600070205080204" pitchFamily="34" charset="-128"/>
              </a:defRPr>
            </a:lvl5pPr>
            <a:lvl6pPr marL="45720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defRPr/>
            </a:pPr>
            <a:r>
              <a:rPr lang="ja-JP" altLang="en-US" sz="3600">
                <a:solidFill>
                  <a:srgbClr val="FF0000"/>
                </a:solidFill>
                <a:effectLst>
                  <a:outerShdw blurRad="38100" dist="38100" dir="2700000" algn="tl">
                    <a:srgbClr val="FFFFFF"/>
                  </a:outerShdw>
                </a:effectLst>
                <a:ea typeface="ヒラギノ明朝 Pro W6" panose="02020300000000000000" pitchFamily="18" charset="-128"/>
              </a:rPr>
              <a:t>車前子、車前草</a:t>
            </a:r>
            <a:endParaRPr lang="ja-JP" altLang="en-US" sz="3600">
              <a:ea typeface="ヒラギノ明朝 Pro W6" panose="02020300000000000000" pitchFamily="18"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70F418C-3345-AC4F-BE22-06319EE96287}"/>
              </a:ext>
            </a:extLst>
          </p:cNvPr>
          <p:cNvSpPr>
            <a:spLocks noGrp="1" noChangeArrowheads="1"/>
          </p:cNvSpPr>
          <p:nvPr>
            <p:ph type="title"/>
          </p:nvPr>
        </p:nvSpPr>
        <p:spPr>
          <a:xfrm>
            <a:off x="838200" y="381000"/>
            <a:ext cx="7543800" cy="1295400"/>
          </a:xfrm>
        </p:spPr>
        <p:txBody>
          <a:bodyPr/>
          <a:lstStyle/>
          <a:p>
            <a:pPr eaLnBrk="1" hangingPunct="1">
              <a:lnSpc>
                <a:spcPct val="100000"/>
              </a:lnSpc>
            </a:pPr>
            <a:r>
              <a:rPr lang="ja-JP" altLang="en-US" sz="4000">
                <a:ea typeface="ヒラギノ明朝 Pro W6" panose="02020300000000000000" pitchFamily="18" charset="-128"/>
              </a:rPr>
              <a:t>里山の直面する問題点と解決策</a:t>
            </a:r>
            <a:endParaRPr lang="ja-JP" altLang="en-US"/>
          </a:p>
        </p:txBody>
      </p:sp>
      <p:sp>
        <p:nvSpPr>
          <p:cNvPr id="57347" name="Rectangle 3">
            <a:extLst>
              <a:ext uri="{FF2B5EF4-FFF2-40B4-BE49-F238E27FC236}">
                <a16:creationId xmlns:a16="http://schemas.microsoft.com/office/drawing/2014/main" id="{5483B671-B5DF-3840-BFC2-E1AF5EBEEDBD}"/>
              </a:ext>
            </a:extLst>
          </p:cNvPr>
          <p:cNvSpPr>
            <a:spLocks noGrp="1" noChangeArrowheads="1"/>
          </p:cNvSpPr>
          <p:nvPr>
            <p:ph type="body" idx="1"/>
          </p:nvPr>
        </p:nvSpPr>
        <p:spPr>
          <a:xfrm>
            <a:off x="2743200" y="1905000"/>
            <a:ext cx="6096000" cy="4114800"/>
          </a:xfrm>
        </p:spPr>
        <p:txBody>
          <a:bodyPr/>
          <a:lstStyle/>
          <a:p>
            <a:pPr eaLnBrk="1" hangingPunct="1">
              <a:lnSpc>
                <a:spcPct val="90000"/>
              </a:lnSpc>
            </a:pPr>
            <a:r>
              <a:rPr lang="ja-JP" altLang="en-US"/>
              <a:t>放置による遷移の進行を止める</a:t>
            </a:r>
          </a:p>
          <a:p>
            <a:pPr eaLnBrk="1" hangingPunct="1">
              <a:lnSpc>
                <a:spcPct val="90000"/>
              </a:lnSpc>
              <a:buFont typeface="Wingdings" pitchFamily="2" charset="2"/>
              <a:buNone/>
            </a:pPr>
            <a:r>
              <a:rPr lang="ja-JP" altLang="en-US"/>
              <a:t>　　　　　　薪：リクリエーションに利用</a:t>
            </a:r>
          </a:p>
          <a:p>
            <a:pPr eaLnBrk="1" hangingPunct="1">
              <a:lnSpc>
                <a:spcPct val="90000"/>
              </a:lnSpc>
              <a:buFont typeface="Wingdings" pitchFamily="2" charset="2"/>
              <a:buNone/>
            </a:pPr>
            <a:r>
              <a:rPr lang="ja-JP" altLang="en-US"/>
              <a:t>　　　　　　　　学校教育への積極的利用</a:t>
            </a:r>
          </a:p>
          <a:p>
            <a:pPr eaLnBrk="1" hangingPunct="1">
              <a:lnSpc>
                <a:spcPct val="90000"/>
              </a:lnSpc>
            </a:pPr>
            <a:r>
              <a:rPr lang="ja-JP" altLang="en-US"/>
              <a:t>雑木林の定期的な皆伐→</a:t>
            </a:r>
          </a:p>
          <a:p>
            <a:pPr eaLnBrk="1" hangingPunct="1">
              <a:lnSpc>
                <a:spcPct val="90000"/>
              </a:lnSpc>
              <a:buFont typeface="Wingdings" pitchFamily="2" charset="2"/>
              <a:buNone/>
            </a:pPr>
            <a:r>
              <a:rPr lang="ja-JP" altLang="en-US"/>
              <a:t>　　　　　　雑木の持続的利用を図る</a:t>
            </a:r>
          </a:p>
          <a:p>
            <a:pPr eaLnBrk="1" hangingPunct="1">
              <a:lnSpc>
                <a:spcPct val="90000"/>
              </a:lnSpc>
            </a:pPr>
            <a:r>
              <a:rPr lang="ja-JP" altLang="en-US"/>
              <a:t>里山に対する誤解→</a:t>
            </a:r>
          </a:p>
          <a:p>
            <a:pPr eaLnBrk="1" hangingPunct="1">
              <a:lnSpc>
                <a:spcPct val="90000"/>
              </a:lnSpc>
              <a:buFont typeface="Wingdings" pitchFamily="2" charset="2"/>
              <a:buNone/>
            </a:pPr>
            <a:r>
              <a:rPr lang="ja-JP" altLang="en-US"/>
              <a:t>　　　　　　環境的意義の啓蒙</a:t>
            </a:r>
          </a:p>
          <a:p>
            <a:pPr eaLnBrk="1" hangingPunct="1">
              <a:lnSpc>
                <a:spcPct val="90000"/>
              </a:lnSpc>
            </a:pPr>
            <a:endParaRPr lang="ja-JP" altLang="en-US"/>
          </a:p>
          <a:p>
            <a:pPr eaLnBrk="1" hangingPunct="1">
              <a:lnSpc>
                <a:spcPct val="90000"/>
              </a:lnSpc>
            </a:pP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0"/>
                                  </p:iterate>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7" dur="3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0"/>
                                  </p:iterate>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blinds(horizontal)">
                                      <p:cBhvr>
                                        <p:cTn id="12" dur="300"/>
                                        <p:tgtEl>
                                          <p:spTgt spid="57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0"/>
                                  </p:iterate>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blinds(horizontal)">
                                      <p:cBhvr>
                                        <p:cTn id="17" dur="300"/>
                                        <p:tgtEl>
                                          <p:spTgt spid="573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0"/>
                                  </p:iterate>
                                  <p:childTnLst>
                                    <p:set>
                                      <p:cBhvr>
                                        <p:cTn id="21" dur="1" fill="hold">
                                          <p:stCondLst>
                                            <p:cond delay="0"/>
                                          </p:stCondLst>
                                        </p:cTn>
                                        <p:tgtEl>
                                          <p:spTgt spid="57347">
                                            <p:txEl>
                                              <p:pRg st="3" end="3"/>
                                            </p:txEl>
                                          </p:spTgt>
                                        </p:tgtEl>
                                        <p:attrNameLst>
                                          <p:attrName>style.visibility</p:attrName>
                                        </p:attrNameLst>
                                      </p:cBhvr>
                                      <p:to>
                                        <p:strVal val="visible"/>
                                      </p:to>
                                    </p:set>
                                    <p:animEffect transition="in" filter="blinds(horizontal)">
                                      <p:cBhvr>
                                        <p:cTn id="22" dur="300"/>
                                        <p:tgtEl>
                                          <p:spTgt spid="573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0"/>
                                  </p:iterate>
                                  <p:childTnLst>
                                    <p:set>
                                      <p:cBhvr>
                                        <p:cTn id="26" dur="1" fill="hold">
                                          <p:stCondLst>
                                            <p:cond delay="0"/>
                                          </p:stCondLst>
                                        </p:cTn>
                                        <p:tgtEl>
                                          <p:spTgt spid="57347">
                                            <p:txEl>
                                              <p:pRg st="4" end="4"/>
                                            </p:txEl>
                                          </p:spTgt>
                                        </p:tgtEl>
                                        <p:attrNameLst>
                                          <p:attrName>style.visibility</p:attrName>
                                        </p:attrNameLst>
                                      </p:cBhvr>
                                      <p:to>
                                        <p:strVal val="visible"/>
                                      </p:to>
                                    </p:set>
                                    <p:animEffect transition="in" filter="blinds(horizontal)">
                                      <p:cBhvr>
                                        <p:cTn id="27" dur="300"/>
                                        <p:tgtEl>
                                          <p:spTgt spid="573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iterate type="wd">
                                    <p:tmPct val="100000"/>
                                  </p:iterate>
                                  <p:childTnLst>
                                    <p:set>
                                      <p:cBhvr>
                                        <p:cTn id="31" dur="1" fill="hold">
                                          <p:stCondLst>
                                            <p:cond delay="0"/>
                                          </p:stCondLst>
                                        </p:cTn>
                                        <p:tgtEl>
                                          <p:spTgt spid="57347">
                                            <p:txEl>
                                              <p:pRg st="5" end="5"/>
                                            </p:txEl>
                                          </p:spTgt>
                                        </p:tgtEl>
                                        <p:attrNameLst>
                                          <p:attrName>style.visibility</p:attrName>
                                        </p:attrNameLst>
                                      </p:cBhvr>
                                      <p:to>
                                        <p:strVal val="visible"/>
                                      </p:to>
                                    </p:set>
                                    <p:animEffect transition="in" filter="blinds(horizontal)">
                                      <p:cBhvr>
                                        <p:cTn id="32" dur="300"/>
                                        <p:tgtEl>
                                          <p:spTgt spid="573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iterate type="wd">
                                    <p:tmPct val="100000"/>
                                  </p:iterate>
                                  <p:childTnLst>
                                    <p:set>
                                      <p:cBhvr>
                                        <p:cTn id="36" dur="1" fill="hold">
                                          <p:stCondLst>
                                            <p:cond delay="0"/>
                                          </p:stCondLst>
                                        </p:cTn>
                                        <p:tgtEl>
                                          <p:spTgt spid="57347">
                                            <p:txEl>
                                              <p:pRg st="6" end="6"/>
                                            </p:txEl>
                                          </p:spTgt>
                                        </p:tgtEl>
                                        <p:attrNameLst>
                                          <p:attrName>style.visibility</p:attrName>
                                        </p:attrNameLst>
                                      </p:cBhvr>
                                      <p:to>
                                        <p:strVal val="visible"/>
                                      </p:to>
                                    </p:set>
                                    <p:animEffect transition="in" filter="blinds(horizontal)">
                                      <p:cBhvr>
                                        <p:cTn id="37" dur="300"/>
                                        <p:tgtEl>
                                          <p:spTgt spid="573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CFA7040-FF78-9645-83D5-82E5EA628B60}"/>
              </a:ext>
            </a:extLst>
          </p:cNvPr>
          <p:cNvSpPr>
            <a:spLocks noGrp="1" noChangeArrowheads="1"/>
          </p:cNvSpPr>
          <p:nvPr>
            <p:ph type="title"/>
          </p:nvPr>
        </p:nvSpPr>
        <p:spPr>
          <a:xfrm>
            <a:off x="381000" y="304800"/>
            <a:ext cx="7391400" cy="990600"/>
          </a:xfrm>
        </p:spPr>
        <p:txBody>
          <a:bodyPr/>
          <a:lstStyle/>
          <a:p>
            <a:pPr eaLnBrk="1" hangingPunct="1">
              <a:lnSpc>
                <a:spcPct val="100000"/>
              </a:lnSpc>
            </a:pPr>
            <a:r>
              <a:rPr lang="ja-JP" altLang="en-US" sz="4400">
                <a:ea typeface="ヒラギノ明朝 Pro W6" panose="02020300000000000000" pitchFamily="18" charset="-128"/>
              </a:rPr>
              <a:t>有用植物は身近にある！</a:t>
            </a:r>
            <a:endParaRPr lang="ja-JP" altLang="en-US">
              <a:ea typeface="ヒラギノ明朝 Pro W6" panose="02020300000000000000" pitchFamily="18" charset="-128"/>
            </a:endParaRPr>
          </a:p>
        </p:txBody>
      </p:sp>
      <p:graphicFrame>
        <p:nvGraphicFramePr>
          <p:cNvPr id="7" name="Group 3">
            <a:extLst>
              <a:ext uri="{FF2B5EF4-FFF2-40B4-BE49-F238E27FC236}">
                <a16:creationId xmlns:a16="http://schemas.microsoft.com/office/drawing/2014/main" id="{013FFB67-7CDD-6D47-897F-54D8B5AA1FAB}"/>
              </a:ext>
            </a:extLst>
          </p:cNvPr>
          <p:cNvGraphicFramePr>
            <a:graphicFrameLocks noGrp="1"/>
          </p:cNvGraphicFramePr>
          <p:nvPr/>
        </p:nvGraphicFramePr>
        <p:xfrm>
          <a:off x="1524000" y="2133600"/>
          <a:ext cx="6096000" cy="406400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8128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種数</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3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薬用植物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en-US" altLang="ja-JP" sz="3600" b="0" i="0" u="none" strike="noStrike" cap="none" normalizeH="0" baseline="0">
                          <a:ln>
                            <a:noFill/>
                          </a:ln>
                          <a:solidFill>
                            <a:srgbClr val="FFFF00"/>
                          </a:solidFill>
                          <a:effectLst/>
                          <a:latin typeface="Arial" panose="020B0604020202020204" pitchFamily="34" charset="0"/>
                          <a:ea typeface="ＭＳ Ｐゴシック" panose="020B0600070205080204" pitchFamily="34" charset="-128"/>
                        </a:rPr>
                        <a:t>158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（日本薬局方収載種）</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en-US" altLang="ja-JP" sz="3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3600" b="0" i="0" u="none" strike="noStrike" cap="none" normalizeH="0" baseline="0">
                          <a:ln>
                            <a:noFill/>
                          </a:ln>
                          <a:solidFill>
                            <a:srgbClr val="FFFF00"/>
                          </a:solidFill>
                          <a:effectLst/>
                          <a:latin typeface="Arial" panose="020B0604020202020204" pitchFamily="34" charset="0"/>
                          <a:ea typeface="ＭＳ Ｐゴシック" panose="020B0600070205080204" pitchFamily="34" charset="-128"/>
                        </a:rPr>
                        <a:t>食用植物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en-US" altLang="ja-JP" sz="3600" b="0" i="0" u="none" strike="noStrike" cap="none" normalizeH="0" baseline="0">
                          <a:ln>
                            <a:noFill/>
                          </a:ln>
                          <a:solidFill>
                            <a:srgbClr val="FFFF00"/>
                          </a:solidFill>
                          <a:effectLst/>
                          <a:latin typeface="Arial" panose="020B0604020202020204" pitchFamily="34" charset="0"/>
                          <a:ea typeface="ＭＳ Ｐゴシック" panose="020B0600070205080204" pitchFamily="34" charset="-128"/>
                        </a:rPr>
                        <a:t>52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3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有毒植物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en-US" altLang="ja-JP" sz="3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Text Box 24">
            <a:extLst>
              <a:ext uri="{FF2B5EF4-FFF2-40B4-BE49-F238E27FC236}">
                <a16:creationId xmlns:a16="http://schemas.microsoft.com/office/drawing/2014/main" id="{093FF446-2319-954A-B404-1B6749825D09}"/>
              </a:ext>
            </a:extLst>
          </p:cNvPr>
          <p:cNvSpPr txBox="1">
            <a:spLocks noChangeArrowheads="1"/>
          </p:cNvSpPr>
          <p:nvPr/>
        </p:nvSpPr>
        <p:spPr bwMode="auto">
          <a:xfrm>
            <a:off x="1143000" y="1365250"/>
            <a:ext cx="749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b="1">
                <a:solidFill>
                  <a:srgbClr val="FFFF00"/>
                </a:solidFill>
                <a:latin typeface="Times New Roman" panose="02020603050405020304" pitchFamily="18" charset="0"/>
                <a:ea typeface="ヒラギノ明朝 Pro W6" panose="02020300000000000000" pitchFamily="18" charset="-128"/>
              </a:rPr>
              <a:t>津久井、八王子地区に野生する植物類別（５８０種）</a:t>
            </a:r>
          </a:p>
        </p:txBody>
      </p:sp>
    </p:spTree>
    <p:extLst>
      <p:ext uri="{BB962C8B-B14F-4D97-AF65-F5344CB8AC3E}">
        <p14:creationId xmlns:p14="http://schemas.microsoft.com/office/powerpoint/2010/main" val="109819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649EA3B-111D-5743-88E7-B2EB101E07EA}"/>
              </a:ext>
            </a:extLst>
          </p:cNvPr>
          <p:cNvSpPr txBox="1">
            <a:spLocks noChangeArrowheads="1"/>
          </p:cNvSpPr>
          <p:nvPr/>
        </p:nvSpPr>
        <p:spPr bwMode="auto">
          <a:xfrm>
            <a:off x="0" y="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ヤマノイモ</a:t>
            </a:r>
            <a:endParaRPr lang="ja-JP" altLang="en-US"/>
          </a:p>
        </p:txBody>
      </p:sp>
      <p:pic>
        <p:nvPicPr>
          <p:cNvPr id="7" name="Picture 6">
            <a:extLst>
              <a:ext uri="{FF2B5EF4-FFF2-40B4-BE49-F238E27FC236}">
                <a16:creationId xmlns:a16="http://schemas.microsoft.com/office/drawing/2014/main" id="{A92A0398-C3F9-8D47-AE11-D9A2C67FD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676FC900-4744-C642-AA4E-AD1AF8F73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3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4F091D8-6342-4346-80CF-3AA3073A2286}"/>
              </a:ext>
            </a:extLst>
          </p:cNvPr>
          <p:cNvSpPr txBox="1">
            <a:spLocks noChangeArrowheads="1"/>
          </p:cNvSpPr>
          <p:nvPr/>
        </p:nvSpPr>
        <p:spPr bwMode="auto">
          <a:xfrm>
            <a:off x="0" y="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エビヅル</a:t>
            </a:r>
            <a:endParaRPr lang="ja-JP" altLang="en-US"/>
          </a:p>
        </p:txBody>
      </p:sp>
      <p:pic>
        <p:nvPicPr>
          <p:cNvPr id="3" name="Picture 5">
            <a:extLst>
              <a:ext uri="{FF2B5EF4-FFF2-40B4-BE49-F238E27FC236}">
                <a16:creationId xmlns:a16="http://schemas.microsoft.com/office/drawing/2014/main" id="{154F4B03-924A-7C47-B7B9-288E63416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60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1F4CAF7-3B56-5746-AB0E-6B40D3706EF9}"/>
              </a:ext>
            </a:extLst>
          </p:cNvPr>
          <p:cNvSpPr txBox="1">
            <a:spLocks noChangeArrowheads="1"/>
          </p:cNvSpPr>
          <p:nvPr/>
        </p:nvSpPr>
        <p:spPr bwMode="auto">
          <a:xfrm>
            <a:off x="0" y="0"/>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ヤマユリ</a:t>
            </a:r>
            <a:endParaRPr lang="ja-JP" altLang="en-US"/>
          </a:p>
        </p:txBody>
      </p:sp>
      <p:sp>
        <p:nvSpPr>
          <p:cNvPr id="3" name="Text Box 5">
            <a:extLst>
              <a:ext uri="{FF2B5EF4-FFF2-40B4-BE49-F238E27FC236}">
                <a16:creationId xmlns:a16="http://schemas.microsoft.com/office/drawing/2014/main" id="{0E53CD10-21BD-2F43-B24C-CFC2CC4BA969}"/>
              </a:ext>
            </a:extLst>
          </p:cNvPr>
          <p:cNvSpPr txBox="1">
            <a:spLocks noChangeArrowheads="1"/>
          </p:cNvSpPr>
          <p:nvPr/>
        </p:nvSpPr>
        <p:spPr bwMode="auto">
          <a:xfrm>
            <a:off x="7772400" y="1524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百　合</a:t>
            </a:r>
            <a:endParaRPr lang="ja-JP" altLang="en-US" sz="2400">
              <a:latin typeface="Times New Roman" panose="02020603050405020304" pitchFamily="18" charset="0"/>
              <a:ea typeface="ヒラギノ明朝 Pro W6" panose="02020300000000000000" pitchFamily="18" charset="-128"/>
            </a:endParaRPr>
          </a:p>
        </p:txBody>
      </p:sp>
      <p:pic>
        <p:nvPicPr>
          <p:cNvPr id="4" name="図 2">
            <a:extLst>
              <a:ext uri="{FF2B5EF4-FFF2-40B4-BE49-F238E27FC236}">
                <a16:creationId xmlns:a16="http://schemas.microsoft.com/office/drawing/2014/main" id="{48213FBA-68CB-D240-8FCB-EBC7084C5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9DD39F8E-6BD3-8844-9437-5D7660091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2908300"/>
            <a:ext cx="254000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C1CE9BAB-6021-144B-AB84-2D5DD645E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0"/>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a:extLst>
              <a:ext uri="{FF2B5EF4-FFF2-40B4-BE49-F238E27FC236}">
                <a16:creationId xmlns:a16="http://schemas.microsoft.com/office/drawing/2014/main" id="{7B442275-72EC-0C48-8C01-594FA43E9B9B}"/>
              </a:ext>
            </a:extLst>
          </p:cNvPr>
          <p:cNvSpPr txBox="1">
            <a:spLocks noChangeArrowheads="1"/>
          </p:cNvSpPr>
          <p:nvPr/>
        </p:nvSpPr>
        <p:spPr bwMode="auto">
          <a:xfrm>
            <a:off x="7477125" y="762000"/>
            <a:ext cx="12795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さ百合花　ゆりも逢はむと　下延ふる</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心しなくは　今日も経めやも</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大伴家持</a:t>
            </a:r>
            <a:endParaRPr lang="ja-JP" altLang="en-US" sz="2400">
              <a:latin typeface="Times New Roman" panose="02020603050405020304" pitchFamily="18" charset="0"/>
            </a:endParaRPr>
          </a:p>
        </p:txBody>
      </p:sp>
    </p:spTree>
    <p:extLst>
      <p:ext uri="{BB962C8B-B14F-4D97-AF65-F5344CB8AC3E}">
        <p14:creationId xmlns:p14="http://schemas.microsoft.com/office/powerpoint/2010/main" val="30333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55E2DF-DCFD-6347-82C1-3FCBE1DD5AD6}"/>
              </a:ext>
            </a:extLst>
          </p:cNvPr>
          <p:cNvSpPr txBox="1">
            <a:spLocks noChangeArrowheads="1"/>
          </p:cNvSpPr>
          <p:nvPr/>
        </p:nvSpPr>
        <p:spPr bwMode="auto">
          <a:xfrm>
            <a:off x="0" y="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カサスゲ</a:t>
            </a:r>
            <a:endParaRPr lang="ja-JP" altLang="en-US"/>
          </a:p>
        </p:txBody>
      </p:sp>
      <p:pic>
        <p:nvPicPr>
          <p:cNvPr id="3" name="Picture 4">
            <a:extLst>
              <a:ext uri="{FF2B5EF4-FFF2-40B4-BE49-F238E27FC236}">
                <a16:creationId xmlns:a16="http://schemas.microsoft.com/office/drawing/2014/main" id="{A62C65D7-513E-654E-92F5-79A1C7A5A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56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a:extLst>
              <a:ext uri="{FF2B5EF4-FFF2-40B4-BE49-F238E27FC236}">
                <a16:creationId xmlns:a16="http://schemas.microsoft.com/office/drawing/2014/main" id="{1F041815-759F-2140-8F5A-4152F7563035}"/>
              </a:ext>
            </a:extLst>
          </p:cNvPr>
          <p:cNvSpPr txBox="1">
            <a:spLocks noChangeArrowheads="1"/>
          </p:cNvSpPr>
          <p:nvPr/>
        </p:nvSpPr>
        <p:spPr bwMode="auto">
          <a:xfrm>
            <a:off x="7467600" y="152400"/>
            <a:ext cx="1606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a:solidFill>
                  <a:srgbClr val="FF0000"/>
                </a:solidFill>
                <a:latin typeface="Times New Roman" panose="02020603050405020304" pitchFamily="18" charset="0"/>
                <a:ea typeface="ヒラギノ明朝 Pro W6" panose="02020300000000000000" pitchFamily="18" charset="-128"/>
              </a:rPr>
              <a:t>菅笠原料</a:t>
            </a:r>
            <a:endParaRPr lang="ja-JP" altLang="en-US" sz="2400">
              <a:latin typeface="Times New Roman" panose="02020603050405020304" pitchFamily="18" charset="0"/>
            </a:endParaRPr>
          </a:p>
        </p:txBody>
      </p:sp>
      <p:pic>
        <p:nvPicPr>
          <p:cNvPr id="5" name="Picture 7">
            <a:extLst>
              <a:ext uri="{FF2B5EF4-FFF2-40B4-BE49-F238E27FC236}">
                <a16:creationId xmlns:a16="http://schemas.microsoft.com/office/drawing/2014/main" id="{BBA60EF6-2B36-0A48-AC96-0E7D1D6DE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39624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11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A78DA1C-5A76-9F45-A63D-733875108922}"/>
              </a:ext>
            </a:extLst>
          </p:cNvPr>
          <p:cNvSpPr>
            <a:spLocks noGrp="1" noChangeArrowheads="1"/>
          </p:cNvSpPr>
          <p:nvPr>
            <p:ph type="ctrTitle"/>
          </p:nvPr>
        </p:nvSpPr>
        <p:spPr>
          <a:xfrm>
            <a:off x="609600" y="304800"/>
            <a:ext cx="8151813" cy="808038"/>
          </a:xfrm>
        </p:spPr>
        <p:txBody>
          <a:bodyPr/>
          <a:lstStyle/>
          <a:p>
            <a:pPr eaLnBrk="1" hangingPunct="1">
              <a:defRPr/>
            </a:pPr>
            <a:r>
              <a:rPr lang="ja-JP" altLang="en-US" sz="4800">
                <a:effectLst>
                  <a:outerShdw blurRad="38100" dist="38100" dir="2700000" algn="tl">
                    <a:srgbClr val="FFFFFF"/>
                  </a:outerShdw>
                </a:effectLst>
                <a:ea typeface="ヒラギノ明朝 Pro W6" panose="02020300000000000000" pitchFamily="18" charset="-128"/>
              </a:rPr>
              <a:t>里山：人と共存する生態系</a:t>
            </a:r>
            <a:endParaRPr lang="ja-JP" altLang="en-US">
              <a:ea typeface="ＭＳ Ｐ明朝" panose="02020600040205080304" pitchFamily="18" charset="-128"/>
            </a:endParaRPr>
          </a:p>
        </p:txBody>
      </p:sp>
      <p:sp>
        <p:nvSpPr>
          <p:cNvPr id="2052" name="Rectangle 4">
            <a:extLst>
              <a:ext uri="{FF2B5EF4-FFF2-40B4-BE49-F238E27FC236}">
                <a16:creationId xmlns:a16="http://schemas.microsoft.com/office/drawing/2014/main" id="{55775349-021C-074E-A69C-5C77183DB985}"/>
              </a:ext>
            </a:extLst>
          </p:cNvPr>
          <p:cNvSpPr>
            <a:spLocks noGrp="1" noChangeArrowheads="1"/>
          </p:cNvSpPr>
          <p:nvPr>
            <p:ph type="subTitle" idx="1"/>
          </p:nvPr>
        </p:nvSpPr>
        <p:spPr>
          <a:xfrm>
            <a:off x="2895600" y="1676400"/>
            <a:ext cx="2590800" cy="457200"/>
          </a:xfrm>
        </p:spPr>
        <p:txBody>
          <a:bodyPr/>
          <a:lstStyle/>
          <a:p>
            <a:pPr eaLnBrk="1" hangingPunct="1">
              <a:defRPr/>
            </a:pPr>
            <a:r>
              <a:rPr lang="ja-JP" altLang="en-US" sz="3200">
                <a:ea typeface="ヒラギノ明朝 Pro W6" panose="02020300000000000000" pitchFamily="18" charset="-128"/>
              </a:rPr>
              <a:t>里山の起源</a:t>
            </a:r>
            <a:endParaRPr lang="ja-JP" altLang="en-US" sz="3200">
              <a:effectLst>
                <a:outerShdw blurRad="38100" dist="38100" dir="2700000" algn="tl">
                  <a:srgbClr val="800000"/>
                </a:outerShdw>
              </a:effectLst>
              <a:ea typeface="ヒラギノ明朝 Pro W6" panose="02020300000000000000" pitchFamily="18" charset="-128"/>
            </a:endParaRPr>
          </a:p>
        </p:txBody>
      </p:sp>
      <p:sp>
        <p:nvSpPr>
          <p:cNvPr id="2053" name="Text Box 5">
            <a:extLst>
              <a:ext uri="{FF2B5EF4-FFF2-40B4-BE49-F238E27FC236}">
                <a16:creationId xmlns:a16="http://schemas.microsoft.com/office/drawing/2014/main" id="{83F84698-6642-7747-A079-DC066C77A0C2}"/>
              </a:ext>
            </a:extLst>
          </p:cNvPr>
          <p:cNvSpPr txBox="1">
            <a:spLocks noChangeArrowheads="1"/>
          </p:cNvSpPr>
          <p:nvPr/>
        </p:nvSpPr>
        <p:spPr bwMode="auto">
          <a:xfrm>
            <a:off x="3429000" y="2432050"/>
            <a:ext cx="567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人が森林を伐採した後に成立した二次林</a:t>
            </a:r>
          </a:p>
        </p:txBody>
      </p:sp>
      <p:sp>
        <p:nvSpPr>
          <p:cNvPr id="2055" name="Text Box 7">
            <a:extLst>
              <a:ext uri="{FF2B5EF4-FFF2-40B4-BE49-F238E27FC236}">
                <a16:creationId xmlns:a16="http://schemas.microsoft.com/office/drawing/2014/main" id="{B2E7ECED-2692-3843-9FC9-5001F9E2AC92}"/>
              </a:ext>
            </a:extLst>
          </p:cNvPr>
          <p:cNvSpPr txBox="1">
            <a:spLocks noChangeArrowheads="1"/>
          </p:cNvSpPr>
          <p:nvPr/>
        </p:nvSpPr>
        <p:spPr bwMode="auto">
          <a:xfrm>
            <a:off x="4114800" y="30480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66FFFF"/>
                </a:solidFill>
                <a:latin typeface="Times New Roman" panose="02020603050405020304" pitchFamily="18" charset="0"/>
              </a:rPr>
              <a:t>北日本：</a:t>
            </a:r>
            <a:r>
              <a:rPr lang="ja-JP" altLang="en-US" sz="2400">
                <a:latin typeface="Times New Roman" panose="02020603050405020304" pitchFamily="18" charset="0"/>
              </a:rPr>
              <a:t>夏緑落葉樹林</a:t>
            </a:r>
          </a:p>
        </p:txBody>
      </p:sp>
      <p:sp>
        <p:nvSpPr>
          <p:cNvPr id="2056" name="Text Box 8">
            <a:extLst>
              <a:ext uri="{FF2B5EF4-FFF2-40B4-BE49-F238E27FC236}">
                <a16:creationId xmlns:a16="http://schemas.microsoft.com/office/drawing/2014/main" id="{12635F8B-B7EC-2D40-B302-53C836B905B5}"/>
              </a:ext>
            </a:extLst>
          </p:cNvPr>
          <p:cNvSpPr txBox="1">
            <a:spLocks noChangeArrowheads="1"/>
          </p:cNvSpPr>
          <p:nvPr/>
        </p:nvSpPr>
        <p:spPr bwMode="auto">
          <a:xfrm>
            <a:off x="4114800" y="3657600"/>
            <a:ext cx="277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66FFFF"/>
                </a:solidFill>
                <a:latin typeface="Times New Roman" panose="02020603050405020304" pitchFamily="18" charset="0"/>
              </a:rPr>
              <a:t>関東</a:t>
            </a:r>
            <a:r>
              <a:rPr kumimoji="0" lang="ja-JP" altLang="en-US" sz="2400">
                <a:solidFill>
                  <a:srgbClr val="66FFFF"/>
                </a:solidFill>
                <a:latin typeface="Times New Roman" panose="02020603050405020304" pitchFamily="18" charset="0"/>
              </a:rPr>
              <a:t>甲信越</a:t>
            </a:r>
            <a:r>
              <a:rPr lang="ja-JP" altLang="en-US" sz="2400">
                <a:solidFill>
                  <a:srgbClr val="66FFFF"/>
                </a:solidFill>
                <a:latin typeface="Times New Roman" panose="02020603050405020304" pitchFamily="18" charset="0"/>
              </a:rPr>
              <a:t>：</a:t>
            </a:r>
            <a:r>
              <a:rPr lang="ja-JP" altLang="en-US" sz="2400">
                <a:latin typeface="Times New Roman" panose="02020603050405020304" pitchFamily="18" charset="0"/>
              </a:rPr>
              <a:t>雑木林</a:t>
            </a:r>
          </a:p>
        </p:txBody>
      </p:sp>
      <p:sp>
        <p:nvSpPr>
          <p:cNvPr id="2057" name="Text Box 9">
            <a:extLst>
              <a:ext uri="{FF2B5EF4-FFF2-40B4-BE49-F238E27FC236}">
                <a16:creationId xmlns:a16="http://schemas.microsoft.com/office/drawing/2014/main" id="{EB1B5EE7-AF98-5C4E-ABEA-88669A91C079}"/>
              </a:ext>
            </a:extLst>
          </p:cNvPr>
          <p:cNvSpPr txBox="1">
            <a:spLocks noChangeArrowheads="1"/>
          </p:cNvSpPr>
          <p:nvPr/>
        </p:nvSpPr>
        <p:spPr bwMode="auto">
          <a:xfrm>
            <a:off x="4114800" y="4267200"/>
            <a:ext cx="343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ja-JP" sz="2400">
                <a:solidFill>
                  <a:srgbClr val="66FFFF"/>
                </a:solidFill>
                <a:latin typeface="ＭＳ Ｐゴシック" panose="020B0600070205080204" pitchFamily="34" charset="-128"/>
              </a:rPr>
              <a:t>近畿、瀬戸内</a:t>
            </a:r>
            <a:r>
              <a:rPr lang="ja-JP" altLang="ja-JP" sz="2400">
                <a:latin typeface="ＭＳ Ｐゴシック" panose="020B0600070205080204" pitchFamily="34" charset="-128"/>
              </a:rPr>
              <a:t>：アカマツ林</a:t>
            </a:r>
          </a:p>
        </p:txBody>
      </p:sp>
      <p:sp>
        <p:nvSpPr>
          <p:cNvPr id="2058" name="Text Box 10">
            <a:extLst>
              <a:ext uri="{FF2B5EF4-FFF2-40B4-BE49-F238E27FC236}">
                <a16:creationId xmlns:a16="http://schemas.microsoft.com/office/drawing/2014/main" id="{842D3B8C-502B-D847-BA15-DDD4422D0446}"/>
              </a:ext>
            </a:extLst>
          </p:cNvPr>
          <p:cNvSpPr txBox="1">
            <a:spLocks noChangeArrowheads="1"/>
          </p:cNvSpPr>
          <p:nvPr/>
        </p:nvSpPr>
        <p:spPr bwMode="auto">
          <a:xfrm>
            <a:off x="4114800" y="4953000"/>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ja-JP" sz="2400">
                <a:solidFill>
                  <a:srgbClr val="66FFFF"/>
                </a:solidFill>
                <a:latin typeface="ＭＳ Ｐゴシック" panose="020B0600070205080204" pitchFamily="34" charset="-128"/>
              </a:rPr>
              <a:t>南西日本：</a:t>
            </a:r>
            <a:r>
              <a:rPr lang="ja-JP" altLang="ja-JP" sz="2400">
                <a:latin typeface="ＭＳ Ｐゴシック" panose="020B0600070205080204" pitchFamily="34" charset="-128"/>
              </a:rPr>
              <a:t>常緑広葉樹林</a:t>
            </a:r>
          </a:p>
        </p:txBody>
      </p:sp>
      <p:sp>
        <p:nvSpPr>
          <p:cNvPr id="2059" name="Text Box 11">
            <a:extLst>
              <a:ext uri="{FF2B5EF4-FFF2-40B4-BE49-F238E27FC236}">
                <a16:creationId xmlns:a16="http://schemas.microsoft.com/office/drawing/2014/main" id="{E1C2FDFE-65CE-E74A-AEF9-1FB3BD3312C8}"/>
              </a:ext>
            </a:extLst>
          </p:cNvPr>
          <p:cNvSpPr txBox="1">
            <a:spLocks noChangeArrowheads="1"/>
          </p:cNvSpPr>
          <p:nvPr/>
        </p:nvSpPr>
        <p:spPr bwMode="auto">
          <a:xfrm>
            <a:off x="3429000" y="5638800"/>
            <a:ext cx="506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経常的に人が干渉して生態系を維持</a:t>
            </a:r>
            <a:endParaRPr lang="ja-JP"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additive="base">
                                        <p:cTn id="7" dur="10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p:cTn id="13" dur="1000" fill="hold"/>
                                        <p:tgtEl>
                                          <p:spTgt spid="2053"/>
                                        </p:tgtEl>
                                        <p:attrNameLst>
                                          <p:attrName>ppt_w</p:attrName>
                                        </p:attrNameLst>
                                      </p:cBhvr>
                                      <p:tavLst>
                                        <p:tav tm="0">
                                          <p:val>
                                            <p:fltVal val="0"/>
                                          </p:val>
                                        </p:tav>
                                        <p:tav tm="100000">
                                          <p:val>
                                            <p:strVal val="#ppt_w"/>
                                          </p:val>
                                        </p:tav>
                                      </p:tavLst>
                                    </p:anim>
                                    <p:anim calcmode="lin" valueType="num">
                                      <p:cBhvr>
                                        <p:cTn id="14" dur="1000" fill="hold"/>
                                        <p:tgtEl>
                                          <p:spTgt spid="2053"/>
                                        </p:tgtEl>
                                        <p:attrNameLst>
                                          <p:attrName>ppt_h</p:attrName>
                                        </p:attrNameLst>
                                      </p:cBhvr>
                                      <p:tavLst>
                                        <p:tav tm="0">
                                          <p:val>
                                            <p:fltVal val="0"/>
                                          </p:val>
                                        </p:tav>
                                        <p:tav tm="100000">
                                          <p:val>
                                            <p:strVal val="#ppt_h"/>
                                          </p:val>
                                        </p:tav>
                                      </p:tavLst>
                                    </p:anim>
                                    <p:animEffect transition="in" filter="fade">
                                      <p:cBhvr>
                                        <p:cTn id="15" dur="1000"/>
                                        <p:tgtEl>
                                          <p:spTgt spid="20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grpId="0" nodeType="clickEffect">
                                  <p:stCondLst>
                                    <p:cond delay="0"/>
                                  </p:stCondLst>
                                  <p:childTnLst>
                                    <p:set>
                                      <p:cBhvr>
                                        <p:cTn id="19" dur="1" fill="hold">
                                          <p:stCondLst>
                                            <p:cond delay="0"/>
                                          </p:stCondLst>
                                        </p:cTn>
                                        <p:tgtEl>
                                          <p:spTgt spid="2055"/>
                                        </p:tgtEl>
                                        <p:attrNameLst>
                                          <p:attrName>style.visibility</p:attrName>
                                        </p:attrNameLst>
                                      </p:cBhvr>
                                      <p:to>
                                        <p:strVal val="visible"/>
                                      </p:to>
                                    </p:set>
                                    <p:anim calcmode="lin" valueType="num">
                                      <p:cBhvr additive="base">
                                        <p:cTn id="20" dur="1000" fill="hold"/>
                                        <p:tgtEl>
                                          <p:spTgt spid="2055"/>
                                        </p:tgtEl>
                                        <p:attrNameLst>
                                          <p:attrName>ppt_x</p:attrName>
                                        </p:attrNameLst>
                                      </p:cBhvr>
                                      <p:tavLst>
                                        <p:tav tm="0">
                                          <p:val>
                                            <p:strVal val="0-#ppt_w/2"/>
                                          </p:val>
                                        </p:tav>
                                        <p:tav tm="100000">
                                          <p:val>
                                            <p:strVal val="#ppt_x"/>
                                          </p:val>
                                        </p:tav>
                                      </p:tavLst>
                                    </p:anim>
                                    <p:anim calcmode="lin" valueType="num">
                                      <p:cBhvr additive="base">
                                        <p:cTn id="21" dur="10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8" fill="hold" grpId="0" nodeType="clickEffect">
                                  <p:stCondLst>
                                    <p:cond delay="0"/>
                                  </p:stCondLst>
                                  <p:childTnLst>
                                    <p:set>
                                      <p:cBhvr>
                                        <p:cTn id="25" dur="1" fill="hold">
                                          <p:stCondLst>
                                            <p:cond delay="0"/>
                                          </p:stCondLst>
                                        </p:cTn>
                                        <p:tgtEl>
                                          <p:spTgt spid="2056"/>
                                        </p:tgtEl>
                                        <p:attrNameLst>
                                          <p:attrName>style.visibility</p:attrName>
                                        </p:attrNameLst>
                                      </p:cBhvr>
                                      <p:to>
                                        <p:strVal val="visible"/>
                                      </p:to>
                                    </p:set>
                                    <p:anim calcmode="lin" valueType="num">
                                      <p:cBhvr additive="base">
                                        <p:cTn id="26" dur="1000" fill="hold"/>
                                        <p:tgtEl>
                                          <p:spTgt spid="2056"/>
                                        </p:tgtEl>
                                        <p:attrNameLst>
                                          <p:attrName>ppt_x</p:attrName>
                                        </p:attrNameLst>
                                      </p:cBhvr>
                                      <p:tavLst>
                                        <p:tav tm="0">
                                          <p:val>
                                            <p:strVal val="0-#ppt_w/2"/>
                                          </p:val>
                                        </p:tav>
                                        <p:tav tm="100000">
                                          <p:val>
                                            <p:strVal val="#ppt_x"/>
                                          </p:val>
                                        </p:tav>
                                      </p:tavLst>
                                    </p:anim>
                                    <p:anim calcmode="lin" valueType="num">
                                      <p:cBhvr additive="base">
                                        <p:cTn id="27" dur="10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8" fill="hold" grpId="0" nodeType="clickEffect">
                                  <p:stCondLst>
                                    <p:cond delay="0"/>
                                  </p:stCondLst>
                                  <p:childTnLst>
                                    <p:set>
                                      <p:cBhvr>
                                        <p:cTn id="31" dur="1" fill="hold">
                                          <p:stCondLst>
                                            <p:cond delay="0"/>
                                          </p:stCondLst>
                                        </p:cTn>
                                        <p:tgtEl>
                                          <p:spTgt spid="2057"/>
                                        </p:tgtEl>
                                        <p:attrNameLst>
                                          <p:attrName>style.visibility</p:attrName>
                                        </p:attrNameLst>
                                      </p:cBhvr>
                                      <p:to>
                                        <p:strVal val="visible"/>
                                      </p:to>
                                    </p:set>
                                    <p:anim calcmode="lin" valueType="num">
                                      <p:cBhvr additive="base">
                                        <p:cTn id="32" dur="1000" fill="hold"/>
                                        <p:tgtEl>
                                          <p:spTgt spid="2057"/>
                                        </p:tgtEl>
                                        <p:attrNameLst>
                                          <p:attrName>ppt_x</p:attrName>
                                        </p:attrNameLst>
                                      </p:cBhvr>
                                      <p:tavLst>
                                        <p:tav tm="0">
                                          <p:val>
                                            <p:strVal val="0-#ppt_w/2"/>
                                          </p:val>
                                        </p:tav>
                                        <p:tav tm="100000">
                                          <p:val>
                                            <p:strVal val="#ppt_x"/>
                                          </p:val>
                                        </p:tav>
                                      </p:tavLst>
                                    </p:anim>
                                    <p:anim calcmode="lin" valueType="num">
                                      <p:cBhvr additive="base">
                                        <p:cTn id="33" dur="1000" fill="hold"/>
                                        <p:tgtEl>
                                          <p:spTgt spid="2057"/>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7" presetClass="entr" presetSubtype="8" fill="hold" grpId="0" nodeType="clickEffect">
                                  <p:stCondLst>
                                    <p:cond delay="0"/>
                                  </p:stCondLst>
                                  <p:childTnLst>
                                    <p:set>
                                      <p:cBhvr>
                                        <p:cTn id="37" dur="1" fill="hold">
                                          <p:stCondLst>
                                            <p:cond delay="0"/>
                                          </p:stCondLst>
                                        </p:cTn>
                                        <p:tgtEl>
                                          <p:spTgt spid="2058"/>
                                        </p:tgtEl>
                                        <p:attrNameLst>
                                          <p:attrName>style.visibility</p:attrName>
                                        </p:attrNameLst>
                                      </p:cBhvr>
                                      <p:to>
                                        <p:strVal val="visible"/>
                                      </p:to>
                                    </p:set>
                                    <p:anim calcmode="lin" valueType="num">
                                      <p:cBhvr additive="base">
                                        <p:cTn id="38" dur="1000" fill="hold"/>
                                        <p:tgtEl>
                                          <p:spTgt spid="2058"/>
                                        </p:tgtEl>
                                        <p:attrNameLst>
                                          <p:attrName>ppt_x</p:attrName>
                                        </p:attrNameLst>
                                      </p:cBhvr>
                                      <p:tavLst>
                                        <p:tav tm="0">
                                          <p:val>
                                            <p:strVal val="0-#ppt_w/2"/>
                                          </p:val>
                                        </p:tav>
                                        <p:tav tm="100000">
                                          <p:val>
                                            <p:strVal val="#ppt_x"/>
                                          </p:val>
                                        </p:tav>
                                      </p:tavLst>
                                    </p:anim>
                                    <p:anim calcmode="lin" valueType="num">
                                      <p:cBhvr additive="base">
                                        <p:cTn id="39" dur="10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2059"/>
                                        </p:tgtEl>
                                        <p:attrNameLst>
                                          <p:attrName>style.visibility</p:attrName>
                                        </p:attrNameLst>
                                      </p:cBhvr>
                                      <p:to>
                                        <p:strVal val="visible"/>
                                      </p:to>
                                    </p:set>
                                    <p:anim calcmode="lin" valueType="num">
                                      <p:cBhvr>
                                        <p:cTn id="44" dur="1000" fill="hold"/>
                                        <p:tgtEl>
                                          <p:spTgt spid="2059"/>
                                        </p:tgtEl>
                                        <p:attrNameLst>
                                          <p:attrName>ppt_w</p:attrName>
                                        </p:attrNameLst>
                                      </p:cBhvr>
                                      <p:tavLst>
                                        <p:tav tm="0">
                                          <p:val>
                                            <p:fltVal val="0"/>
                                          </p:val>
                                        </p:tav>
                                        <p:tav tm="100000">
                                          <p:val>
                                            <p:strVal val="#ppt_w"/>
                                          </p:val>
                                        </p:tav>
                                      </p:tavLst>
                                    </p:anim>
                                    <p:anim calcmode="lin" valueType="num">
                                      <p:cBhvr>
                                        <p:cTn id="45" dur="1000" fill="hold"/>
                                        <p:tgtEl>
                                          <p:spTgt spid="2059"/>
                                        </p:tgtEl>
                                        <p:attrNameLst>
                                          <p:attrName>ppt_h</p:attrName>
                                        </p:attrNameLst>
                                      </p:cBhvr>
                                      <p:tavLst>
                                        <p:tav tm="0">
                                          <p:val>
                                            <p:fltVal val="0"/>
                                          </p:val>
                                        </p:tav>
                                        <p:tav tm="100000">
                                          <p:val>
                                            <p:strVal val="#ppt_h"/>
                                          </p:val>
                                        </p:tav>
                                      </p:tavLst>
                                    </p:anim>
                                    <p:animEffect transition="in" filter="fade">
                                      <p:cBhvr>
                                        <p:cTn id="46"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p:bldP spid="2053" grpId="0"/>
      <p:bldP spid="2055" grpId="0"/>
      <p:bldP spid="2056" grpId="0"/>
      <p:bldP spid="2057" grpId="0"/>
      <p:bldP spid="2058" grpId="0"/>
      <p:bldP spid="205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D0F06E-DB89-DF41-A263-D02CEA6DB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7041E00E-8321-D34B-8D89-5491B5F14925}"/>
              </a:ext>
            </a:extLst>
          </p:cNvPr>
          <p:cNvSpPr txBox="1">
            <a:spLocks noChangeArrowheads="1"/>
          </p:cNvSpPr>
          <p:nvPr/>
        </p:nvSpPr>
        <p:spPr bwMode="auto">
          <a:xfrm>
            <a:off x="304800" y="457200"/>
            <a:ext cx="236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r>
              <a:rPr lang="ja-JP" altLang="en-US" sz="3600">
                <a:ea typeface="ヒラギノ明朝 Pro W6" panose="02020300000000000000" pitchFamily="18" charset="-128"/>
              </a:rPr>
              <a:t>カタクリ</a:t>
            </a:r>
            <a:endParaRPr lang="ja-JP" altLang="en-US" sz="3600"/>
          </a:p>
        </p:txBody>
      </p:sp>
      <p:sp>
        <p:nvSpPr>
          <p:cNvPr id="4" name="Text Box 4">
            <a:extLst>
              <a:ext uri="{FF2B5EF4-FFF2-40B4-BE49-F238E27FC236}">
                <a16:creationId xmlns:a16="http://schemas.microsoft.com/office/drawing/2014/main" id="{20FB4A4D-B835-A142-B0EF-36685A493D75}"/>
              </a:ext>
            </a:extLst>
          </p:cNvPr>
          <p:cNvSpPr txBox="1">
            <a:spLocks noChangeArrowheads="1"/>
          </p:cNvSpPr>
          <p:nvPr/>
        </p:nvSpPr>
        <p:spPr bwMode="auto">
          <a:xfrm>
            <a:off x="4648200" y="381000"/>
            <a:ext cx="2673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a:latin typeface="Times New Roman" panose="02020603050405020304" pitchFamily="18" charset="0"/>
                <a:ea typeface="ヒラギノ明朝 Pro W6" panose="02020300000000000000" pitchFamily="18" charset="-128"/>
              </a:rPr>
              <a:t>堅香子＝片鹿子</a:t>
            </a:r>
            <a:endParaRPr lang="ja-JP" altLang="en-US" sz="2400">
              <a:latin typeface="Times New Roman" panose="02020603050405020304" pitchFamily="18" charset="0"/>
            </a:endParaRPr>
          </a:p>
        </p:txBody>
      </p:sp>
      <p:sp>
        <p:nvSpPr>
          <p:cNvPr id="5" name="Text Box 5">
            <a:extLst>
              <a:ext uri="{FF2B5EF4-FFF2-40B4-BE49-F238E27FC236}">
                <a16:creationId xmlns:a16="http://schemas.microsoft.com/office/drawing/2014/main" id="{91634826-0CF1-4C49-BFD9-2377EF6FD75B}"/>
              </a:ext>
            </a:extLst>
          </p:cNvPr>
          <p:cNvSpPr txBox="1">
            <a:spLocks noChangeArrowheads="1"/>
          </p:cNvSpPr>
          <p:nvPr/>
        </p:nvSpPr>
        <p:spPr bwMode="auto">
          <a:xfrm>
            <a:off x="7315200" y="838200"/>
            <a:ext cx="12795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もののふの　八十娘子らが　汲み乱ふ</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寺井の上の　堅香子の花</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大伴家持</a:t>
            </a:r>
          </a:p>
        </p:txBody>
      </p:sp>
      <p:pic>
        <p:nvPicPr>
          <p:cNvPr id="6" name="Picture 6">
            <a:extLst>
              <a:ext uri="{FF2B5EF4-FFF2-40B4-BE49-F238E27FC236}">
                <a16:creationId xmlns:a16="http://schemas.microsoft.com/office/drawing/2014/main" id="{F41739CF-0FAA-D740-9B2C-37F63BCD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529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a:extLst>
              <a:ext uri="{FF2B5EF4-FFF2-40B4-BE49-F238E27FC236}">
                <a16:creationId xmlns:a16="http://schemas.microsoft.com/office/drawing/2014/main" id="{012B5C4D-10A5-164C-8D63-7B69BF91B2C6}"/>
              </a:ext>
            </a:extLst>
          </p:cNvPr>
          <p:cNvSpPr txBox="1">
            <a:spLocks noChangeArrowheads="1"/>
          </p:cNvSpPr>
          <p:nvPr/>
        </p:nvSpPr>
        <p:spPr bwMode="auto">
          <a:xfrm>
            <a:off x="3260725" y="5729288"/>
            <a:ext cx="201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0000"/>
                </a:solidFill>
                <a:latin typeface="Times New Roman" panose="02020603050405020304" pitchFamily="18" charset="0"/>
                <a:ea typeface="ヒラギノ明朝 Pro W6" panose="02020300000000000000" pitchFamily="18" charset="-128"/>
              </a:rPr>
              <a:t>越中国分寺跡</a:t>
            </a:r>
            <a:endParaRPr lang="ja-JP" altLang="en-US" sz="2400">
              <a:latin typeface="Times New Roman" panose="02020603050405020304" pitchFamily="18" charset="0"/>
            </a:endParaRPr>
          </a:p>
        </p:txBody>
      </p:sp>
    </p:spTree>
    <p:extLst>
      <p:ext uri="{BB962C8B-B14F-4D97-AF65-F5344CB8AC3E}">
        <p14:creationId xmlns:p14="http://schemas.microsoft.com/office/powerpoint/2010/main" val="35515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A86C3EA-1B6B-D244-983F-A92ED0EE0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35D407E2-9DF8-1E48-9D5A-0D5CEEB15325}"/>
              </a:ext>
            </a:extLst>
          </p:cNvPr>
          <p:cNvSpPr txBox="1">
            <a:spLocks noChangeArrowheads="1"/>
          </p:cNvSpPr>
          <p:nvPr/>
        </p:nvSpPr>
        <p:spPr bwMode="auto">
          <a:xfrm>
            <a:off x="533400" y="6096000"/>
            <a:ext cx="175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defRPr/>
            </a:pPr>
            <a:r>
              <a:rPr lang="ja-JP" altLang="en-US" sz="3200">
                <a:effectLst>
                  <a:outerShdw blurRad="38100" dist="38100" dir="2700000" algn="tl">
                    <a:srgbClr val="FFFFFF"/>
                  </a:outerShdw>
                </a:effectLst>
                <a:ea typeface="ヒラギノ明朝 Pro W6" panose="02020300000000000000" pitchFamily="18" charset="-128"/>
              </a:rPr>
              <a:t>アカネ</a:t>
            </a:r>
            <a:endParaRPr lang="ja-JP" altLang="en-US" sz="3200">
              <a:ea typeface="ヒラギノ明朝 Pro W6" panose="02020300000000000000" pitchFamily="18" charset="-128"/>
            </a:endParaRPr>
          </a:p>
        </p:txBody>
      </p:sp>
      <p:sp>
        <p:nvSpPr>
          <p:cNvPr id="4" name="Text Box 6">
            <a:extLst>
              <a:ext uri="{FF2B5EF4-FFF2-40B4-BE49-F238E27FC236}">
                <a16:creationId xmlns:a16="http://schemas.microsoft.com/office/drawing/2014/main" id="{A4708A16-90DE-C042-8A7E-C6278E644FB7}"/>
              </a:ext>
            </a:extLst>
          </p:cNvPr>
          <p:cNvSpPr txBox="1">
            <a:spLocks noChangeArrowheads="1"/>
          </p:cNvSpPr>
          <p:nvPr/>
        </p:nvSpPr>
        <p:spPr bwMode="auto">
          <a:xfrm>
            <a:off x="7467600" y="457200"/>
            <a:ext cx="9144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ヒラギノ明朝 Pro W6" panose="02020300000000000000" pitchFamily="18" charset="-128"/>
                <a:ea typeface="ヒラギノ明朝 Pro W6" panose="02020300000000000000" pitchFamily="18" charset="-128"/>
              </a:rPr>
              <a:t>茜さす　日並ベなくに　わが恋は</a:t>
            </a:r>
          </a:p>
          <a:p>
            <a:pPr eaLnBrk="1" hangingPunct="1">
              <a:spcBef>
                <a:spcPct val="0"/>
              </a:spcBef>
              <a:buClrTx/>
              <a:buSzTx/>
              <a:buFontTx/>
              <a:buNone/>
            </a:pPr>
            <a:r>
              <a:rPr lang="ja-JP" altLang="en-US" sz="2400">
                <a:latin typeface="ヒラギノ明朝 Pro W6" panose="02020300000000000000" pitchFamily="18" charset="-128"/>
                <a:ea typeface="ヒラギノ明朝 Pro W6" panose="02020300000000000000" pitchFamily="18" charset="-128"/>
              </a:rPr>
              <a:t>　　　　芳野の河の　霧に立ちつつ</a:t>
            </a:r>
          </a:p>
        </p:txBody>
      </p:sp>
      <p:sp>
        <p:nvSpPr>
          <p:cNvPr id="5" name="Text Box 7">
            <a:extLst>
              <a:ext uri="{FF2B5EF4-FFF2-40B4-BE49-F238E27FC236}">
                <a16:creationId xmlns:a16="http://schemas.microsoft.com/office/drawing/2014/main" id="{DB82BE70-EEDC-8C47-9290-86231300E8D3}"/>
              </a:ext>
            </a:extLst>
          </p:cNvPr>
          <p:cNvSpPr txBox="1">
            <a:spLocks noChangeArrowheads="1"/>
          </p:cNvSpPr>
          <p:nvPr/>
        </p:nvSpPr>
        <p:spPr bwMode="auto">
          <a:xfrm>
            <a:off x="3581400" y="6242050"/>
            <a:ext cx="323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染色原料：アリザリン</a:t>
            </a:r>
            <a:endParaRPr lang="ja-JP" altLang="en-US" sz="2400">
              <a:latin typeface="Times New Roman" panose="02020603050405020304" pitchFamily="18" charset="0"/>
            </a:endParaRPr>
          </a:p>
        </p:txBody>
      </p:sp>
    </p:spTree>
    <p:extLst>
      <p:ext uri="{BB962C8B-B14F-4D97-AF65-F5344CB8AC3E}">
        <p14:creationId xmlns:p14="http://schemas.microsoft.com/office/powerpoint/2010/main" val="855997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4F5D98-3094-E244-83BC-533CFF9B0D94}"/>
              </a:ext>
            </a:extLst>
          </p:cNvPr>
          <p:cNvSpPr txBox="1">
            <a:spLocks noChangeArrowheads="1"/>
          </p:cNvSpPr>
          <p:nvPr/>
        </p:nvSpPr>
        <p:spPr bwMode="auto">
          <a:xfrm>
            <a:off x="0" y="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ムラサキ</a:t>
            </a:r>
            <a:endParaRPr lang="ja-JP" altLang="en-US"/>
          </a:p>
        </p:txBody>
      </p:sp>
      <p:pic>
        <p:nvPicPr>
          <p:cNvPr id="3" name="Picture 3">
            <a:extLst>
              <a:ext uri="{FF2B5EF4-FFF2-40B4-BE49-F238E27FC236}">
                <a16:creationId xmlns:a16="http://schemas.microsoft.com/office/drawing/2014/main" id="{72490A55-D1C3-6B4D-84AD-CA9459C03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56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a:extLst>
              <a:ext uri="{FF2B5EF4-FFF2-40B4-BE49-F238E27FC236}">
                <a16:creationId xmlns:a16="http://schemas.microsoft.com/office/drawing/2014/main" id="{35FFD38E-F647-0945-9C4A-0F1DB19E7997}"/>
              </a:ext>
            </a:extLst>
          </p:cNvPr>
          <p:cNvSpPr txBox="1">
            <a:spLocks noChangeArrowheads="1"/>
          </p:cNvSpPr>
          <p:nvPr/>
        </p:nvSpPr>
        <p:spPr bwMode="auto">
          <a:xfrm>
            <a:off x="7467600" y="0"/>
            <a:ext cx="1250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a:solidFill>
                  <a:srgbClr val="FF0000"/>
                </a:solidFill>
                <a:latin typeface="Times New Roman" panose="02020603050405020304" pitchFamily="18" charset="0"/>
                <a:ea typeface="ヒラギノ明朝 Pro W6" panose="02020300000000000000" pitchFamily="18" charset="-128"/>
              </a:rPr>
              <a:t>紫　根</a:t>
            </a:r>
            <a:endParaRPr lang="ja-JP" altLang="en-US" sz="2400">
              <a:latin typeface="Times New Roman" panose="02020603050405020304" pitchFamily="18" charset="0"/>
            </a:endParaRPr>
          </a:p>
        </p:txBody>
      </p:sp>
      <p:sp>
        <p:nvSpPr>
          <p:cNvPr id="5" name="Text Box 5">
            <a:extLst>
              <a:ext uri="{FF2B5EF4-FFF2-40B4-BE49-F238E27FC236}">
                <a16:creationId xmlns:a16="http://schemas.microsoft.com/office/drawing/2014/main" id="{3CD02105-F49E-1B4C-AA45-AD9868929AD4}"/>
              </a:ext>
            </a:extLst>
          </p:cNvPr>
          <p:cNvSpPr txBox="1">
            <a:spLocks noChangeArrowheads="1"/>
          </p:cNvSpPr>
          <p:nvPr/>
        </p:nvSpPr>
        <p:spPr bwMode="auto">
          <a:xfrm>
            <a:off x="7400925" y="868363"/>
            <a:ext cx="1279525"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茜さす　紫野行き　標野行き</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野守は見ずや　君が袖振る</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額田王</a:t>
            </a:r>
            <a:endParaRPr lang="ja-JP" altLang="en-US" sz="2400">
              <a:latin typeface="Times New Roman" panose="02020603050405020304" pitchFamily="18" charset="0"/>
            </a:endParaRPr>
          </a:p>
        </p:txBody>
      </p:sp>
    </p:spTree>
    <p:extLst>
      <p:ext uri="{BB962C8B-B14F-4D97-AF65-F5344CB8AC3E}">
        <p14:creationId xmlns:p14="http://schemas.microsoft.com/office/powerpoint/2010/main" val="39897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3A55497-0924-9641-9FFC-43E007038246}"/>
              </a:ext>
            </a:extLst>
          </p:cNvPr>
          <p:cNvSpPr txBox="1">
            <a:spLocks noChangeArrowheads="1"/>
          </p:cNvSpPr>
          <p:nvPr/>
        </p:nvSpPr>
        <p:spPr bwMode="auto">
          <a:xfrm>
            <a:off x="0" y="0"/>
            <a:ext cx="175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defRPr/>
            </a:pPr>
            <a:r>
              <a:rPr lang="ja-JP" altLang="en-US" sz="3200">
                <a:effectLst>
                  <a:outerShdw blurRad="38100" dist="38100" dir="2700000" algn="tl">
                    <a:srgbClr val="FFFFFF"/>
                  </a:outerShdw>
                </a:effectLst>
                <a:ea typeface="ヒラギノ明朝 Pro W6" panose="02020300000000000000" pitchFamily="18" charset="-128"/>
              </a:rPr>
              <a:t>草木染</a:t>
            </a:r>
            <a:endParaRPr lang="ja-JP" altLang="en-US" sz="3200">
              <a:ea typeface="ヒラギノ明朝 Pro W6" panose="02020300000000000000" pitchFamily="18" charset="-128"/>
            </a:endParaRPr>
          </a:p>
        </p:txBody>
      </p:sp>
      <p:graphicFrame>
        <p:nvGraphicFramePr>
          <p:cNvPr id="3" name="Group 24">
            <a:extLst>
              <a:ext uri="{FF2B5EF4-FFF2-40B4-BE49-F238E27FC236}">
                <a16:creationId xmlns:a16="http://schemas.microsoft.com/office/drawing/2014/main" id="{0509A525-7468-D041-B95D-57870679DE1B}"/>
              </a:ext>
            </a:extLst>
          </p:cNvPr>
          <p:cNvGraphicFramePr>
            <a:graphicFrameLocks noGrp="1"/>
          </p:cNvGraphicFramePr>
          <p:nvPr/>
        </p:nvGraphicFramePr>
        <p:xfrm>
          <a:off x="1143000" y="711200"/>
          <a:ext cx="6858000" cy="3403600"/>
        </p:xfrm>
        <a:graphic>
          <a:graphicData uri="http://schemas.openxmlformats.org/drawingml/2006/table">
            <a:tbl>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3556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ヒラギノ明朝 Pro W6" panose="02020300000000000000" pitchFamily="18" charset="-128"/>
                        </a:rPr>
                        <a:t>植物名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ヒラギノ明朝 Pro W6" panose="02020300000000000000" pitchFamily="18" charset="-128"/>
                        </a:rPr>
                        <a:t>明礬媒染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ヒラギノ明朝 Pro W6" panose="02020300000000000000" pitchFamily="18" charset="-128"/>
                        </a:rPr>
                        <a:t>鉄媒染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ヒラギノ明朝 Pro W6" panose="02020300000000000000" pitchFamily="18" charset="-128"/>
                        </a:rPr>
                        <a:t>植物名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ヒラギノ明朝 Pro W6" panose="02020300000000000000" pitchFamily="18" charset="-128"/>
                        </a:rPr>
                        <a:t>明礬媒染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600" b="0" i="0" u="none" strike="noStrike" cap="none" normalizeH="0" baseline="0">
                          <a:ln>
                            <a:noFill/>
                          </a:ln>
                          <a:solidFill>
                            <a:srgbClr val="00FFFF"/>
                          </a:solidFill>
                          <a:effectLst/>
                          <a:latin typeface="Arial" panose="020B0604020202020204" pitchFamily="34" charset="0"/>
                          <a:ea typeface="ＭＳ Ｐゴシック" panose="020B0600070205080204" pitchFamily="34" charset="-128"/>
                        </a:rPr>
                        <a:t>鉄媒染</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アカネ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C1811"/>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ビワ</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6C3C"/>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93616"/>
                    </a:solidFill>
                  </a:tcPr>
                </a:tc>
                <a:extLst>
                  <a:ext uri="{0D108BD9-81ED-4DB2-BD59-A6C34878D82A}">
                    <a16:rowId xmlns:a16="http://schemas.microsoft.com/office/drawing/2014/main" val="10001"/>
                  </a:ext>
                </a:extLst>
              </a:tr>
              <a:tr h="10160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クルミ</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F140B"/>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ヨモギ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B744"/>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66"/>
                    </a:solidFill>
                  </a:tcPr>
                </a:tc>
                <a:extLst>
                  <a:ext uri="{0D108BD9-81ED-4DB2-BD59-A6C34878D82A}">
                    <a16:rowId xmlns:a16="http://schemas.microsoft.com/office/drawing/2014/main" val="10002"/>
                  </a:ext>
                </a:extLst>
              </a:tr>
              <a:tr h="1016000">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ツバキ</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B7E"/>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8436"/>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1" lang="ja-JP" altLang="en-US" sz="18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rPr>
                        <a:t>ムラサキ</a:t>
                      </a:r>
                      <a:endParaRPr kumimoji="1" lang="ja-JP" altLang="en-US" sz="2400" b="0" i="0" u="none" strike="noStrike" cap="none" normalizeH="0" baseline="0">
                        <a:ln>
                          <a:noFill/>
                        </a:ln>
                        <a:solidFill>
                          <a:srgbClr val="FFEB7E"/>
                        </a:solidFill>
                        <a:effectLst/>
                        <a:latin typeface="Arial" panose="020B0604020202020204" pitchFamily="34" charset="0"/>
                        <a:ea typeface="ヒラギノ明朝 Pro W6" panose="02020300000000000000" pitchFamily="18"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E0E37"/>
                    </a:solidFill>
                  </a:tcPr>
                </a:tc>
                <a:tc>
                  <a:txBody>
                    <a:bodyPr/>
                    <a:lstStyle>
                      <a:lvl1pPr>
                        <a:spcBef>
                          <a:spcPct val="20000"/>
                        </a:spcBef>
                        <a:buClr>
                          <a:schemeClr val="hlink"/>
                        </a:buClr>
                        <a:buSzPct val="60000"/>
                        <a:buFont typeface="Wingdings" pitchFamily="2" charset="2"/>
                        <a:defRPr kumimoji="1" sz="24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tx2"/>
                        </a:buClr>
                        <a:buSzPct val="65000"/>
                        <a:buFont typeface="Wingdings" pitchFamily="2" charset="2"/>
                        <a:defRPr kumimoji="1" sz="2200">
                          <a:solidFill>
                            <a:schemeClr val="tx1"/>
                          </a:solidFill>
                          <a:latin typeface="Arial" panose="020B0604020202020204" pitchFamily="34" charset="0"/>
                          <a:ea typeface="ＭＳ Ｐゴシック" panose="020B0600070205080204" pitchFamily="34" charset="-128"/>
                        </a:defRPr>
                      </a:lvl2pPr>
                      <a:lvl3pPr>
                        <a:spcBef>
                          <a:spcPct val="20000"/>
                        </a:spcBef>
                        <a:buClr>
                          <a:schemeClr val="hlink"/>
                        </a:buClr>
                        <a:buSzPct val="65000"/>
                        <a:buFont typeface="Wingdings" pitchFamily="2" charset="2"/>
                        <a:defRPr kumimoji="1" sz="2000">
                          <a:solidFill>
                            <a:schemeClr val="tx1"/>
                          </a:solidFill>
                          <a:latin typeface="Arial" panose="020B0604020202020204" pitchFamily="34" charset="0"/>
                          <a:ea typeface="ＭＳ Ｐゴシック" panose="020B0600070205080204" pitchFamily="34" charset="-128"/>
                        </a:defRPr>
                      </a:lvl3pPr>
                      <a:lvl4pPr>
                        <a:spcBef>
                          <a:spcPct val="20000"/>
                        </a:spcBef>
                        <a:buClr>
                          <a:schemeClr val="tx2"/>
                        </a:buClr>
                        <a:buSzPct val="100000"/>
                        <a:defRPr kumimoji="1">
                          <a:solidFill>
                            <a:schemeClr val="tx1"/>
                          </a:solidFill>
                          <a:latin typeface="Arial" panose="020B0604020202020204" pitchFamily="34" charset="0"/>
                          <a:ea typeface="ＭＳ Ｐゴシック" panose="020B0600070205080204" pitchFamily="34" charset="-128"/>
                        </a:defRPr>
                      </a:lvl4pPr>
                      <a:lvl5pPr>
                        <a:spcBef>
                          <a:spcPct val="20000"/>
                        </a:spcBef>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buClr>
                          <a:schemeClr val="hlink"/>
                        </a:buClr>
                        <a:buSzPct val="100000"/>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1" lang="ja-JP" altLang="ja-JP"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extLst>
                  <a:ext uri="{0D108BD9-81ED-4DB2-BD59-A6C34878D82A}">
                    <a16:rowId xmlns:a16="http://schemas.microsoft.com/office/drawing/2014/main" val="10003"/>
                  </a:ext>
                </a:extLst>
              </a:tr>
            </a:tbl>
          </a:graphicData>
        </a:graphic>
      </p:graphicFrame>
      <p:grpSp>
        <p:nvGrpSpPr>
          <p:cNvPr id="4" name="グループ化 3">
            <a:extLst>
              <a:ext uri="{FF2B5EF4-FFF2-40B4-BE49-F238E27FC236}">
                <a16:creationId xmlns:a16="http://schemas.microsoft.com/office/drawing/2014/main" id="{2D7127E1-0E37-BB48-9FBD-43E3687E0B9D}"/>
              </a:ext>
            </a:extLst>
          </p:cNvPr>
          <p:cNvGrpSpPr>
            <a:grpSpLocks/>
          </p:cNvGrpSpPr>
          <p:nvPr/>
        </p:nvGrpSpPr>
        <p:grpSpPr bwMode="auto">
          <a:xfrm>
            <a:off x="2411413" y="4268788"/>
            <a:ext cx="4743450" cy="2286000"/>
            <a:chOff x="2411760" y="4269556"/>
            <a:chExt cx="4743417" cy="2286000"/>
          </a:xfrm>
        </p:grpSpPr>
        <p:pic>
          <p:nvPicPr>
            <p:cNvPr id="5" name="図 4">
              <a:extLst>
                <a:ext uri="{FF2B5EF4-FFF2-40B4-BE49-F238E27FC236}">
                  <a16:creationId xmlns:a16="http://schemas.microsoft.com/office/drawing/2014/main" id="{7F380DEF-57C7-7840-A58B-6C043FA05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69556"/>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6">
              <a:extLst>
                <a:ext uri="{FF2B5EF4-FFF2-40B4-BE49-F238E27FC236}">
                  <a16:creationId xmlns:a16="http://schemas.microsoft.com/office/drawing/2014/main" id="{AA0C6DB9-743B-3F40-A92B-1F0831ED1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177" y="4269556"/>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1">
            <a:extLst>
              <a:ext uri="{FF2B5EF4-FFF2-40B4-BE49-F238E27FC236}">
                <a16:creationId xmlns:a16="http://schemas.microsoft.com/office/drawing/2014/main" id="{57FF5B0A-7177-A34D-8C3E-CA366BCC1A53}"/>
              </a:ext>
            </a:extLst>
          </p:cNvPr>
          <p:cNvSpPr txBox="1">
            <a:spLocks noChangeArrowheads="1"/>
          </p:cNvSpPr>
          <p:nvPr/>
        </p:nvSpPr>
        <p:spPr bwMode="auto">
          <a:xfrm>
            <a:off x="4278313" y="43576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800">
                <a:solidFill>
                  <a:schemeClr val="bg1"/>
                </a:solidFill>
                <a:latin typeface="Times New Roman" panose="02020603050405020304" pitchFamily="18" charset="0"/>
                <a:ea typeface="ヒラギノ明朝 Pro W6" panose="02020300000000000000" pitchFamily="18" charset="-128"/>
              </a:rPr>
              <a:t>媒染剤</a:t>
            </a:r>
          </a:p>
        </p:txBody>
      </p:sp>
    </p:spTree>
    <p:extLst>
      <p:ext uri="{BB962C8B-B14F-4D97-AF65-F5344CB8AC3E}">
        <p14:creationId xmlns:p14="http://schemas.microsoft.com/office/powerpoint/2010/main" val="10781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8669975-97CA-314C-9C8D-471522F1E778}"/>
              </a:ext>
            </a:extLst>
          </p:cNvPr>
          <p:cNvSpPr txBox="1">
            <a:spLocks noChangeArrowheads="1"/>
          </p:cNvSpPr>
          <p:nvPr/>
        </p:nvSpPr>
        <p:spPr bwMode="auto">
          <a:xfrm>
            <a:off x="0" y="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b="0">
                <a:ea typeface="ヒラギノ明朝 Pro W6" panose="02020300000000000000" pitchFamily="18" charset="-128"/>
              </a:rPr>
              <a:t>移し染め（摺り染め）</a:t>
            </a:r>
            <a:endParaRPr lang="ja-JP" altLang="en-US" sz="3200">
              <a:ea typeface="ヒラギノ明朝 Pro W6" panose="02020300000000000000" pitchFamily="18" charset="-128"/>
            </a:endParaRPr>
          </a:p>
        </p:txBody>
      </p:sp>
      <p:sp>
        <p:nvSpPr>
          <p:cNvPr id="3" name="Text Box 4">
            <a:extLst>
              <a:ext uri="{FF2B5EF4-FFF2-40B4-BE49-F238E27FC236}">
                <a16:creationId xmlns:a16="http://schemas.microsoft.com/office/drawing/2014/main" id="{2ADBFB49-5D4B-194B-8871-A71E6B0769CD}"/>
              </a:ext>
            </a:extLst>
          </p:cNvPr>
          <p:cNvSpPr txBox="1">
            <a:spLocks noChangeArrowheads="1"/>
          </p:cNvSpPr>
          <p:nvPr/>
        </p:nvSpPr>
        <p:spPr bwMode="auto">
          <a:xfrm>
            <a:off x="8113713" y="228600"/>
            <a:ext cx="922337"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住吉の　浅沢小野の　</a:t>
            </a:r>
            <a:r>
              <a:rPr lang="ja-JP" altLang="en-US" sz="2400">
                <a:solidFill>
                  <a:srgbClr val="FFFF00"/>
                </a:solidFill>
                <a:latin typeface="Times New Roman" panose="02020603050405020304" pitchFamily="18" charset="0"/>
                <a:ea typeface="ヒラギノ明朝 Pro W6" panose="02020300000000000000" pitchFamily="18" charset="-128"/>
              </a:rPr>
              <a:t>かきつはた</a:t>
            </a:r>
            <a:r>
              <a:rPr lang="ja-JP" altLang="en-US" sz="2400">
                <a:latin typeface="Times New Roman" panose="02020603050405020304" pitchFamily="18" charset="0"/>
                <a:ea typeface="ヒラギノ明朝 Pro W6" panose="02020300000000000000" pitchFamily="18" charset="-128"/>
              </a:rPr>
              <a:t>　</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衣に摺り付け　着む日知らずも</a:t>
            </a:r>
            <a:endParaRPr lang="ja-JP" altLang="en-US" sz="2400">
              <a:latin typeface="Times New Roman" panose="02020603050405020304" pitchFamily="18" charset="0"/>
            </a:endParaRPr>
          </a:p>
        </p:txBody>
      </p:sp>
      <p:pic>
        <p:nvPicPr>
          <p:cNvPr id="4" name="Picture 6">
            <a:extLst>
              <a:ext uri="{FF2B5EF4-FFF2-40B4-BE49-F238E27FC236}">
                <a16:creationId xmlns:a16="http://schemas.microsoft.com/office/drawing/2014/main" id="{B0D27BAF-E772-954A-8DAF-91EDAA151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
            <a:ext cx="33020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a:extLst>
              <a:ext uri="{FF2B5EF4-FFF2-40B4-BE49-F238E27FC236}">
                <a16:creationId xmlns:a16="http://schemas.microsoft.com/office/drawing/2014/main" id="{A156708A-BC45-4142-B9F0-1401452D0D07}"/>
              </a:ext>
            </a:extLst>
          </p:cNvPr>
          <p:cNvSpPr txBox="1">
            <a:spLocks noChangeArrowheads="1"/>
          </p:cNvSpPr>
          <p:nvPr/>
        </p:nvSpPr>
        <p:spPr bwMode="auto">
          <a:xfrm>
            <a:off x="1981200" y="990600"/>
            <a:ext cx="914400"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鴨頭草</a:t>
            </a:r>
            <a:r>
              <a:rPr lang="ja-JP" altLang="en-US" sz="2400">
                <a:latin typeface="Times New Roman" panose="02020603050405020304" pitchFamily="18" charset="0"/>
                <a:ea typeface="ヒラギノ明朝 Pro W6" panose="02020300000000000000" pitchFamily="18" charset="-128"/>
              </a:rPr>
              <a:t>に　衣ぞ染むる　君がため　</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斑の衣　摺らむと思ひて</a:t>
            </a:r>
          </a:p>
        </p:txBody>
      </p:sp>
      <p:pic>
        <p:nvPicPr>
          <p:cNvPr id="6" name="Picture 8">
            <a:extLst>
              <a:ext uri="{FF2B5EF4-FFF2-40B4-BE49-F238E27FC236}">
                <a16:creationId xmlns:a16="http://schemas.microsoft.com/office/drawing/2014/main" id="{E55845CB-E63F-7D44-B776-ACD63D7AA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810000"/>
            <a:ext cx="3302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9">
            <a:extLst>
              <a:ext uri="{FF2B5EF4-FFF2-40B4-BE49-F238E27FC236}">
                <a16:creationId xmlns:a16="http://schemas.microsoft.com/office/drawing/2014/main" id="{5FFBE643-F5B0-ED4A-B650-1B7627F84A11}"/>
              </a:ext>
            </a:extLst>
          </p:cNvPr>
          <p:cNvSpPr txBox="1">
            <a:spLocks noChangeArrowheads="1"/>
          </p:cNvSpPr>
          <p:nvPr/>
        </p:nvSpPr>
        <p:spPr bwMode="auto">
          <a:xfrm>
            <a:off x="220663" y="990600"/>
            <a:ext cx="1608137" cy="553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鴨頭草</a:t>
            </a:r>
            <a:r>
              <a:rPr lang="ja-JP" altLang="en-US" sz="2400">
                <a:latin typeface="Times New Roman" panose="02020603050405020304" pitchFamily="18" charset="0"/>
                <a:ea typeface="ヒラギノ明朝 Pro W6" panose="02020300000000000000" pitchFamily="18" charset="-128"/>
              </a:rPr>
              <a:t>の　うつろひやすく　思へかも　　　　我が思ふ人の　言も告げ来ぬ</a:t>
            </a:r>
          </a:p>
          <a:p>
            <a:pPr eaLnBrk="1" hangingPunct="1">
              <a:lnSpc>
                <a:spcPct val="130000"/>
              </a:lnSpc>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a:t>
            </a:r>
            <a:r>
              <a:rPr lang="ja-JP" altLang="en-US" sz="2400">
                <a:solidFill>
                  <a:srgbClr val="00FF00"/>
                </a:solidFill>
                <a:latin typeface="Times New Roman" panose="02020603050405020304" pitchFamily="18" charset="0"/>
                <a:ea typeface="ヒラギノ明朝 Pro W6" panose="02020300000000000000" pitchFamily="18" charset="-128"/>
              </a:rPr>
              <a:t>大伴坂上大嬢</a:t>
            </a:r>
            <a:endParaRPr lang="ja-JP" altLang="en-US" sz="2400">
              <a:latin typeface="Times New Roman" panose="02020603050405020304" pitchFamily="18" charset="0"/>
              <a:ea typeface="ヒラギノ明朝 Pro W6" panose="02020300000000000000" pitchFamily="18" charset="-128"/>
            </a:endParaRPr>
          </a:p>
        </p:txBody>
      </p:sp>
      <p:sp>
        <p:nvSpPr>
          <p:cNvPr id="8" name="Text Box 10">
            <a:extLst>
              <a:ext uri="{FF2B5EF4-FFF2-40B4-BE49-F238E27FC236}">
                <a16:creationId xmlns:a16="http://schemas.microsoft.com/office/drawing/2014/main" id="{3F1D4B40-30EF-0B47-8245-ADCB75714E2C}"/>
              </a:ext>
            </a:extLst>
          </p:cNvPr>
          <p:cNvSpPr txBox="1">
            <a:spLocks noChangeArrowheads="1"/>
          </p:cNvSpPr>
          <p:nvPr/>
        </p:nvSpPr>
        <p:spPr bwMode="auto">
          <a:xfrm>
            <a:off x="5638800" y="3048000"/>
            <a:ext cx="145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000">
                <a:solidFill>
                  <a:srgbClr val="FFFF00"/>
                </a:solidFill>
                <a:latin typeface="Times New Roman" panose="02020603050405020304" pitchFamily="18" charset="0"/>
                <a:ea typeface="ヒラギノ明朝 Pro W6" panose="02020300000000000000" pitchFamily="18" charset="-128"/>
              </a:rPr>
              <a:t>カキツバタ</a:t>
            </a:r>
            <a:endParaRPr lang="ja-JP" altLang="en-US" sz="2400">
              <a:solidFill>
                <a:srgbClr val="FFFF00"/>
              </a:solidFill>
              <a:latin typeface="Times New Roman" panose="02020603050405020304" pitchFamily="18" charset="0"/>
            </a:endParaRPr>
          </a:p>
        </p:txBody>
      </p:sp>
      <p:sp>
        <p:nvSpPr>
          <p:cNvPr id="9" name="Text Box 11">
            <a:extLst>
              <a:ext uri="{FF2B5EF4-FFF2-40B4-BE49-F238E27FC236}">
                <a16:creationId xmlns:a16="http://schemas.microsoft.com/office/drawing/2014/main" id="{D998A619-0F9A-F04D-85EF-278EA3018EE8}"/>
              </a:ext>
            </a:extLst>
          </p:cNvPr>
          <p:cNvSpPr txBox="1">
            <a:spLocks noChangeArrowheads="1"/>
          </p:cNvSpPr>
          <p:nvPr/>
        </p:nvSpPr>
        <p:spPr bwMode="auto">
          <a:xfrm>
            <a:off x="6477000" y="6096000"/>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ツユクサ</a:t>
            </a:r>
            <a:endParaRPr lang="ja-JP" altLang="en-US" sz="2400">
              <a:latin typeface="Times New Roman" panose="02020603050405020304" pitchFamily="18" charset="0"/>
            </a:endParaRPr>
          </a:p>
        </p:txBody>
      </p:sp>
    </p:spTree>
    <p:extLst>
      <p:ext uri="{BB962C8B-B14F-4D97-AF65-F5344CB8AC3E}">
        <p14:creationId xmlns:p14="http://schemas.microsoft.com/office/powerpoint/2010/main" val="9639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637417F-6912-1D4D-9038-E79027BF58C9}"/>
              </a:ext>
            </a:extLst>
          </p:cNvPr>
          <p:cNvSpPr txBox="1">
            <a:spLocks noChangeArrowheads="1"/>
          </p:cNvSpPr>
          <p:nvPr/>
        </p:nvSpPr>
        <p:spPr bwMode="auto">
          <a:xfrm>
            <a:off x="0" y="0"/>
            <a:ext cx="464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ムラサキによる染色１</a:t>
            </a:r>
            <a:endParaRPr lang="ja-JP" altLang="en-US"/>
          </a:p>
        </p:txBody>
      </p:sp>
      <p:pic>
        <p:nvPicPr>
          <p:cNvPr id="3" name="Picture 6">
            <a:extLst>
              <a:ext uri="{FF2B5EF4-FFF2-40B4-BE49-F238E27FC236}">
                <a16:creationId xmlns:a16="http://schemas.microsoft.com/office/drawing/2014/main" id="{F669B5BE-7618-214C-9FD6-58FD5DDB3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2995613"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D30DCDBA-BB11-9A49-82EF-AC25A127C0E7}"/>
              </a:ext>
            </a:extLst>
          </p:cNvPr>
          <p:cNvSpPr txBox="1">
            <a:spLocks noChangeArrowheads="1"/>
          </p:cNvSpPr>
          <p:nvPr/>
        </p:nvSpPr>
        <p:spPr bwMode="auto">
          <a:xfrm>
            <a:off x="381000" y="3024188"/>
            <a:ext cx="3124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400">
                <a:latin typeface="ヒラギノ明朝 Pro W6" panose="02020300000000000000" pitchFamily="18" charset="-128"/>
                <a:ea typeface="ヒラギノ明朝 Pro W6" panose="02020300000000000000" pitchFamily="18" charset="-128"/>
              </a:rPr>
              <a:t>なべに布を広げ乾燥したムラサキ根をいれ、湯</a:t>
            </a:r>
            <a:r>
              <a:rPr lang="en-US" altLang="ja-JP" sz="1400">
                <a:latin typeface="ヒラギノ明朝 Pro W6" panose="02020300000000000000" pitchFamily="18" charset="-128"/>
                <a:ea typeface="ヒラギノ明朝 Pro W6" panose="02020300000000000000" pitchFamily="18" charset="-128"/>
              </a:rPr>
              <a:t>(70</a:t>
            </a:r>
            <a:r>
              <a:rPr lang="ja-JP" altLang="en-US" sz="1400">
                <a:latin typeface="ヒラギノ明朝 Pro W6" panose="02020300000000000000" pitchFamily="18" charset="-128"/>
                <a:ea typeface="ヒラギノ明朝 Pro W6" panose="02020300000000000000" pitchFamily="18" charset="-128"/>
              </a:rPr>
              <a:t>度以下</a:t>
            </a:r>
            <a:r>
              <a:rPr lang="en-US" altLang="ja-JP" sz="1400">
                <a:latin typeface="ヒラギノ明朝 Pro W6" panose="02020300000000000000" pitchFamily="18" charset="-128"/>
                <a:ea typeface="ヒラギノ明朝 Pro W6" panose="02020300000000000000" pitchFamily="18" charset="-128"/>
              </a:rPr>
              <a:t>)</a:t>
            </a:r>
            <a:r>
              <a:rPr lang="ja-JP" altLang="en-US" sz="1400">
                <a:latin typeface="ヒラギノ明朝 Pro W6" panose="02020300000000000000" pitchFamily="18" charset="-128"/>
                <a:ea typeface="ヒラギノ明朝 Pro W6" panose="02020300000000000000" pitchFamily="18" charset="-128"/>
              </a:rPr>
              <a:t>を注いで、根が少し膨潤してから布口を縛る</a:t>
            </a:r>
          </a:p>
        </p:txBody>
      </p:sp>
      <p:pic>
        <p:nvPicPr>
          <p:cNvPr id="5" name="Picture 8">
            <a:extLst>
              <a:ext uri="{FF2B5EF4-FFF2-40B4-BE49-F238E27FC236}">
                <a16:creationId xmlns:a16="http://schemas.microsoft.com/office/drawing/2014/main" id="{5795B061-29B8-6F4A-A919-ABB654B0E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200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
            <a:extLst>
              <a:ext uri="{FF2B5EF4-FFF2-40B4-BE49-F238E27FC236}">
                <a16:creationId xmlns:a16="http://schemas.microsoft.com/office/drawing/2014/main" id="{FED02E30-3BFC-F64E-A24F-66BA3E237527}"/>
              </a:ext>
            </a:extLst>
          </p:cNvPr>
          <p:cNvSpPr txBox="1">
            <a:spLocks noChangeArrowheads="1"/>
          </p:cNvSpPr>
          <p:nvPr/>
        </p:nvSpPr>
        <p:spPr bwMode="auto">
          <a:xfrm>
            <a:off x="4556125" y="2992438"/>
            <a:ext cx="30638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400">
                <a:latin typeface="Times New Roman" panose="02020603050405020304" pitchFamily="18" charset="0"/>
                <a:ea typeface="ヒラギノ明朝 Pro W6" panose="02020300000000000000" pitchFamily="18" charset="-128"/>
              </a:rPr>
              <a:t>絞りとった液を染色に用いる。時間をおくと色素が分離する。</a:t>
            </a:r>
          </a:p>
        </p:txBody>
      </p:sp>
      <p:pic>
        <p:nvPicPr>
          <p:cNvPr id="7" name="Picture 10">
            <a:extLst>
              <a:ext uri="{FF2B5EF4-FFF2-40B4-BE49-F238E27FC236}">
                <a16:creationId xmlns:a16="http://schemas.microsoft.com/office/drawing/2014/main" id="{71933A5E-55D0-EE4C-AE7C-0E3E669DC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1">
            <a:extLst>
              <a:ext uri="{FF2B5EF4-FFF2-40B4-BE49-F238E27FC236}">
                <a16:creationId xmlns:a16="http://schemas.microsoft.com/office/drawing/2014/main" id="{7B6EDCD3-5C3A-1E4E-8595-49F6B7DA722C}"/>
              </a:ext>
            </a:extLst>
          </p:cNvPr>
          <p:cNvSpPr txBox="1">
            <a:spLocks noChangeArrowheads="1"/>
          </p:cNvSpPr>
          <p:nvPr/>
        </p:nvSpPr>
        <p:spPr bwMode="auto">
          <a:xfrm>
            <a:off x="304800" y="6172200"/>
            <a:ext cx="3352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400">
                <a:latin typeface="Times New Roman" panose="02020603050405020304" pitchFamily="18" charset="0"/>
                <a:ea typeface="ヒラギノ明朝 Pro W6" panose="02020300000000000000" pitchFamily="18" charset="-128"/>
              </a:rPr>
              <a:t>生地を傷めないよう軽い絞りをくり返す。色素が沈殿しないうちに行う。</a:t>
            </a:r>
          </a:p>
        </p:txBody>
      </p:sp>
      <p:pic>
        <p:nvPicPr>
          <p:cNvPr id="9" name="Picture 12">
            <a:extLst>
              <a:ext uri="{FF2B5EF4-FFF2-40B4-BE49-F238E27FC236}">
                <a16:creationId xmlns:a16="http://schemas.microsoft.com/office/drawing/2014/main" id="{F4E7DB51-3D34-0B49-9BDB-D7C2F182E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1000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3">
            <a:extLst>
              <a:ext uri="{FF2B5EF4-FFF2-40B4-BE49-F238E27FC236}">
                <a16:creationId xmlns:a16="http://schemas.microsoft.com/office/drawing/2014/main" id="{4FC97FC7-8157-F842-8E96-8AF6C4C44F2D}"/>
              </a:ext>
            </a:extLst>
          </p:cNvPr>
          <p:cNvSpPr txBox="1">
            <a:spLocks noChangeArrowheads="1"/>
          </p:cNvSpPr>
          <p:nvPr/>
        </p:nvSpPr>
        <p:spPr bwMode="auto">
          <a:xfrm>
            <a:off x="4495800" y="6096000"/>
            <a:ext cx="3368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400">
                <a:latin typeface="Times New Roman" panose="02020603050405020304" pitchFamily="18" charset="0"/>
                <a:ea typeface="ヒラギノ明朝 Pro W6" panose="02020300000000000000" pitchFamily="18" charset="-128"/>
              </a:rPr>
              <a:t>媒染すると劇的な色変化が見られる。作業の最も感動する瞬間である。</a:t>
            </a:r>
          </a:p>
        </p:txBody>
      </p:sp>
    </p:spTree>
    <p:extLst>
      <p:ext uri="{BB962C8B-B14F-4D97-AF65-F5344CB8AC3E}">
        <p14:creationId xmlns:p14="http://schemas.microsoft.com/office/powerpoint/2010/main" val="1054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06B356-FED3-9F48-A7F2-4AB2160CA69B}"/>
              </a:ext>
            </a:extLst>
          </p:cNvPr>
          <p:cNvSpPr txBox="1">
            <a:spLocks noChangeArrowheads="1"/>
          </p:cNvSpPr>
          <p:nvPr/>
        </p:nvSpPr>
        <p:spPr bwMode="auto">
          <a:xfrm>
            <a:off x="0" y="0"/>
            <a:ext cx="487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ムラサキによる染色２</a:t>
            </a:r>
            <a:endParaRPr lang="ja-JP" altLang="en-US"/>
          </a:p>
        </p:txBody>
      </p:sp>
      <p:pic>
        <p:nvPicPr>
          <p:cNvPr id="4" name="Picture 6">
            <a:extLst>
              <a:ext uri="{FF2B5EF4-FFF2-40B4-BE49-F238E27FC236}">
                <a16:creationId xmlns:a16="http://schemas.microsoft.com/office/drawing/2014/main" id="{AB6411EC-F4D4-FF48-8A93-158E41065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a:extLst>
              <a:ext uri="{FF2B5EF4-FFF2-40B4-BE49-F238E27FC236}">
                <a16:creationId xmlns:a16="http://schemas.microsoft.com/office/drawing/2014/main" id="{D2B3B431-4C88-B848-B032-DFA2D1EFB06A}"/>
              </a:ext>
            </a:extLst>
          </p:cNvPr>
          <p:cNvSpPr txBox="1">
            <a:spLocks noChangeArrowheads="1"/>
          </p:cNvSpPr>
          <p:nvPr/>
        </p:nvSpPr>
        <p:spPr bwMode="auto">
          <a:xfrm>
            <a:off x="3962400" y="1447800"/>
            <a:ext cx="31400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400">
                <a:latin typeface="Times New Roman" panose="02020603050405020304" pitchFamily="18" charset="0"/>
                <a:ea typeface="ヒラギノ明朝 Pro W6" panose="02020300000000000000" pitchFamily="18" charset="-128"/>
              </a:rPr>
              <a:t>よく水洗いすることがポイント。媒染剤が残っていると染料が顔料化することがある。</a:t>
            </a:r>
          </a:p>
        </p:txBody>
      </p:sp>
      <p:sp>
        <p:nvSpPr>
          <p:cNvPr id="6" name="Text Box 10">
            <a:extLst>
              <a:ext uri="{FF2B5EF4-FFF2-40B4-BE49-F238E27FC236}">
                <a16:creationId xmlns:a16="http://schemas.microsoft.com/office/drawing/2014/main" id="{C95F3676-D012-FE48-8E62-DAEF399E7F9E}"/>
              </a:ext>
            </a:extLst>
          </p:cNvPr>
          <p:cNvSpPr txBox="1">
            <a:spLocks noChangeArrowheads="1"/>
          </p:cNvSpPr>
          <p:nvPr/>
        </p:nvSpPr>
        <p:spPr bwMode="auto">
          <a:xfrm>
            <a:off x="7162800" y="304800"/>
            <a:ext cx="1644650"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紫は　灰指すものそ　海石榴市の</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八十の街に　逢へる児や誰</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詠人未詳</a:t>
            </a:r>
            <a:endParaRPr lang="ja-JP" altLang="en-US" sz="2400">
              <a:latin typeface="Times New Roman" panose="02020603050405020304" pitchFamily="18" charset="0"/>
            </a:endParaRPr>
          </a:p>
        </p:txBody>
      </p:sp>
      <p:sp>
        <p:nvSpPr>
          <p:cNvPr id="7" name="Text Box 11">
            <a:extLst>
              <a:ext uri="{FF2B5EF4-FFF2-40B4-BE49-F238E27FC236}">
                <a16:creationId xmlns:a16="http://schemas.microsoft.com/office/drawing/2014/main" id="{CFF769CD-D49F-EA49-AC1E-3782BCDC8EC7}"/>
              </a:ext>
            </a:extLst>
          </p:cNvPr>
          <p:cNvSpPr txBox="1">
            <a:spLocks noChangeArrowheads="1"/>
          </p:cNvSpPr>
          <p:nvPr/>
        </p:nvSpPr>
        <p:spPr bwMode="auto">
          <a:xfrm>
            <a:off x="7164388" y="304800"/>
            <a:ext cx="1644650"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紫は　</a:t>
            </a:r>
            <a:r>
              <a:rPr lang="ja-JP" altLang="en-US" sz="2400">
                <a:solidFill>
                  <a:srgbClr val="FFFF00"/>
                </a:solidFill>
                <a:latin typeface="Times New Roman" panose="02020603050405020304" pitchFamily="18" charset="0"/>
                <a:ea typeface="ヒラギノ明朝 Pro W6" panose="02020300000000000000" pitchFamily="18" charset="-128"/>
              </a:rPr>
              <a:t>灰指すもの</a:t>
            </a:r>
            <a:r>
              <a:rPr lang="ja-JP" altLang="en-US" sz="2400">
                <a:latin typeface="Times New Roman" panose="02020603050405020304" pitchFamily="18" charset="0"/>
                <a:ea typeface="ヒラギノ明朝 Pro W6" panose="02020300000000000000" pitchFamily="18" charset="-128"/>
              </a:rPr>
              <a:t>そ　海石榴市の</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八十の街に　逢へる児や誰</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a:t>
            </a:r>
          </a:p>
          <a:p>
            <a:pPr eaLnBrk="1" hangingPunct="1">
              <a:spcBef>
                <a:spcPct val="0"/>
              </a:spcBef>
              <a:buClrTx/>
              <a:buSzTx/>
              <a:buFontTx/>
              <a:buNone/>
            </a:pPr>
            <a:r>
              <a:rPr lang="ja-JP" altLang="en-US" sz="2400">
                <a:latin typeface="Times New Roman" panose="02020603050405020304" pitchFamily="18" charset="0"/>
                <a:ea typeface="ヒラギノ明朝 Pro W6" panose="02020300000000000000" pitchFamily="18" charset="-128"/>
              </a:rPr>
              <a:t>　　　　　　　　　　　　　　　詠人未詳</a:t>
            </a:r>
            <a:endParaRPr lang="ja-JP" altLang="en-US" sz="2400">
              <a:latin typeface="Times New Roman" panose="02020603050405020304" pitchFamily="18" charset="0"/>
            </a:endParaRPr>
          </a:p>
        </p:txBody>
      </p:sp>
      <p:grpSp>
        <p:nvGrpSpPr>
          <p:cNvPr id="8" name="グループ化 7">
            <a:extLst>
              <a:ext uri="{FF2B5EF4-FFF2-40B4-BE49-F238E27FC236}">
                <a16:creationId xmlns:a16="http://schemas.microsoft.com/office/drawing/2014/main" id="{B943A425-C549-F744-8A74-D41E22C13655}"/>
              </a:ext>
            </a:extLst>
          </p:cNvPr>
          <p:cNvGrpSpPr>
            <a:grpSpLocks/>
          </p:cNvGrpSpPr>
          <p:nvPr/>
        </p:nvGrpSpPr>
        <p:grpSpPr bwMode="auto">
          <a:xfrm>
            <a:off x="381000" y="2330450"/>
            <a:ext cx="6232525" cy="1631950"/>
            <a:chOff x="381000" y="2330450"/>
            <a:chExt cx="6233311" cy="1631950"/>
          </a:xfrm>
        </p:grpSpPr>
        <p:sp>
          <p:nvSpPr>
            <p:cNvPr id="9" name="Text Box 8">
              <a:extLst>
                <a:ext uri="{FF2B5EF4-FFF2-40B4-BE49-F238E27FC236}">
                  <a16:creationId xmlns:a16="http://schemas.microsoft.com/office/drawing/2014/main" id="{F84A8BDF-3BA4-3848-8ABF-EE36AABAEACE}"/>
                </a:ext>
              </a:extLst>
            </p:cNvPr>
            <p:cNvSpPr txBox="1">
              <a:spLocks noChangeArrowheads="1"/>
            </p:cNvSpPr>
            <p:nvPr/>
          </p:nvSpPr>
          <p:spPr bwMode="auto">
            <a:xfrm>
              <a:off x="381000" y="3429000"/>
              <a:ext cx="384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媒染剤：ツバキ木灰を使う</a:t>
              </a:r>
            </a:p>
          </p:txBody>
        </p:sp>
        <p:pic>
          <p:nvPicPr>
            <p:cNvPr id="10" name="図 4">
              <a:extLst>
                <a:ext uri="{FF2B5EF4-FFF2-40B4-BE49-F238E27FC236}">
                  <a16:creationId xmlns:a16="http://schemas.microsoft.com/office/drawing/2014/main" id="{F931FCCB-6B26-A04B-88EF-AB05CC801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378" y="2330450"/>
              <a:ext cx="217593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図 2">
            <a:extLst>
              <a:ext uri="{FF2B5EF4-FFF2-40B4-BE49-F238E27FC236}">
                <a16:creationId xmlns:a16="http://schemas.microsoft.com/office/drawing/2014/main" id="{0A0D57F3-8AC6-4042-9E27-9FF96DDAFF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298950"/>
            <a:ext cx="5984875" cy="2298700"/>
          </a:xfrm>
          <a:prstGeom prst="rect">
            <a:avLst/>
          </a:prstGeom>
          <a:solidFill>
            <a:srgbClr val="FFFDA9"/>
          </a:solidFill>
          <a:ln w="31750">
            <a:solidFill>
              <a:schemeClr val="bg2"/>
            </a:solidFill>
            <a:miter lim="800000"/>
            <a:headEnd/>
            <a:tailEnd/>
          </a:ln>
        </p:spPr>
      </p:pic>
    </p:spTree>
    <p:extLst>
      <p:ext uri="{BB962C8B-B14F-4D97-AF65-F5344CB8AC3E}">
        <p14:creationId xmlns:p14="http://schemas.microsoft.com/office/powerpoint/2010/main" val="198401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B3E7BD-4220-A94A-AA87-482DFADC64DA}"/>
              </a:ext>
            </a:extLst>
          </p:cNvPr>
          <p:cNvSpPr txBox="1">
            <a:spLocks noChangeArrowheads="1"/>
          </p:cNvSpPr>
          <p:nvPr/>
        </p:nvSpPr>
        <p:spPr bwMode="auto">
          <a:xfrm>
            <a:off x="0" y="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2pPr>
            <a:lvl3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3pPr>
            <a:lvl4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4pPr>
            <a:lvl5pPr algn="l" rtl="0" eaLnBrk="0" fontAlgn="base" hangingPunct="0">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5pPr>
            <a:lvl6pPr marL="4572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6pPr>
            <a:lvl7pPr marL="9144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7pPr>
            <a:lvl8pPr marL="13716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8pPr>
            <a:lvl9pPr marL="1828800" algn="l" rtl="0" fontAlgn="base">
              <a:lnSpc>
                <a:spcPct val="70000"/>
              </a:lnSpc>
              <a:spcBef>
                <a:spcPct val="0"/>
              </a:spcBef>
              <a:spcAft>
                <a:spcPct val="0"/>
              </a:spcAft>
              <a:defRPr kumimoji="1" sz="4800" b="1">
                <a:solidFill>
                  <a:schemeClr val="tx2"/>
                </a:solidFill>
                <a:latin typeface="Arial Narrow" panose="020B0604020202020204" pitchFamily="34" charset="0"/>
                <a:ea typeface="ＭＳ Ｐゴシック" panose="020B0600070205080204" pitchFamily="34" charset="-128"/>
              </a:defRPr>
            </a:lvl9pPr>
          </a:lstStyle>
          <a:p>
            <a:pPr eaLnBrk="1" hangingPunct="1">
              <a:lnSpc>
                <a:spcPct val="100000"/>
              </a:lnSpc>
            </a:pPr>
            <a:r>
              <a:rPr lang="ja-JP" altLang="en-US" sz="3200">
                <a:ea typeface="ヒラギノ明朝 Pro W6" panose="02020300000000000000" pitchFamily="18" charset="-128"/>
              </a:rPr>
              <a:t>ムラサキ</a:t>
            </a:r>
            <a:endParaRPr lang="ja-JP" altLang="en-US"/>
          </a:p>
        </p:txBody>
      </p:sp>
      <p:pic>
        <p:nvPicPr>
          <p:cNvPr id="3" name="Picture 8">
            <a:extLst>
              <a:ext uri="{FF2B5EF4-FFF2-40B4-BE49-F238E27FC236}">
                <a16:creationId xmlns:a16="http://schemas.microsoft.com/office/drawing/2014/main" id="{3CD5CE48-7AE7-5444-9F9A-CC03CD98B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29000"/>
            <a:ext cx="1905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a:extLst>
              <a:ext uri="{FF2B5EF4-FFF2-40B4-BE49-F238E27FC236}">
                <a16:creationId xmlns:a16="http://schemas.microsoft.com/office/drawing/2014/main" id="{04F5A720-EF17-FD40-AEC5-593FBB455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429000"/>
            <a:ext cx="1676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a:extLst>
              <a:ext uri="{FF2B5EF4-FFF2-40B4-BE49-F238E27FC236}">
                <a16:creationId xmlns:a16="http://schemas.microsoft.com/office/drawing/2014/main" id="{8E576C35-5326-5F49-89A4-AB9B93C9F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85800"/>
            <a:ext cx="1905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a:extLst>
              <a:ext uri="{FF2B5EF4-FFF2-40B4-BE49-F238E27FC236}">
                <a16:creationId xmlns:a16="http://schemas.microsoft.com/office/drawing/2014/main" id="{EAF71C89-F10B-2846-9911-BC24818C5B3E}"/>
              </a:ext>
            </a:extLst>
          </p:cNvPr>
          <p:cNvSpPr txBox="1">
            <a:spLocks noChangeArrowheads="1"/>
          </p:cNvSpPr>
          <p:nvPr/>
        </p:nvSpPr>
        <p:spPr bwMode="auto">
          <a:xfrm>
            <a:off x="5943600" y="1905000"/>
            <a:ext cx="1504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ja-JP" sz="2400">
                <a:latin typeface="Times New Roman" panose="02020603050405020304" pitchFamily="18" charset="0"/>
              </a:rPr>
              <a:t> </a:t>
            </a:r>
            <a:r>
              <a:rPr lang="ja-JP" altLang="en-US" sz="2400">
                <a:latin typeface="Times New Roman" panose="02020603050405020304" pitchFamily="18" charset="0"/>
              </a:rPr>
              <a:t>黒田チカ</a:t>
            </a:r>
          </a:p>
          <a:p>
            <a:pPr eaLnBrk="1" hangingPunct="1">
              <a:spcBef>
                <a:spcPct val="0"/>
              </a:spcBef>
              <a:buClrTx/>
              <a:buSzTx/>
              <a:buFontTx/>
              <a:buNone/>
            </a:pPr>
            <a:r>
              <a:rPr lang="en-US" altLang="ja-JP" sz="2400">
                <a:latin typeface="Times New Roman" panose="02020603050405020304" pitchFamily="18" charset="0"/>
              </a:rPr>
              <a:t>1884-1968</a:t>
            </a:r>
          </a:p>
        </p:txBody>
      </p:sp>
      <p:sp>
        <p:nvSpPr>
          <p:cNvPr id="7" name="Text Box 12">
            <a:extLst>
              <a:ext uri="{FF2B5EF4-FFF2-40B4-BE49-F238E27FC236}">
                <a16:creationId xmlns:a16="http://schemas.microsoft.com/office/drawing/2014/main" id="{91AFFEB2-DB52-FD43-B5AF-89FB65A5FB7C}"/>
              </a:ext>
            </a:extLst>
          </p:cNvPr>
          <p:cNvSpPr txBox="1">
            <a:spLocks noChangeArrowheads="1"/>
          </p:cNvSpPr>
          <p:nvPr/>
        </p:nvSpPr>
        <p:spPr bwMode="auto">
          <a:xfrm>
            <a:off x="5867400" y="5988050"/>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1800">
                <a:latin typeface="Times New Roman" panose="02020603050405020304" pitchFamily="18" charset="0"/>
              </a:rPr>
              <a:t>真島利行 </a:t>
            </a:r>
          </a:p>
          <a:p>
            <a:pPr eaLnBrk="1" hangingPunct="1">
              <a:spcBef>
                <a:spcPct val="0"/>
              </a:spcBef>
              <a:buClrTx/>
              <a:buSzTx/>
              <a:buFontTx/>
              <a:buNone/>
            </a:pPr>
            <a:r>
              <a:rPr lang="en-US" altLang="ja-JP" sz="1800">
                <a:latin typeface="Times New Roman" panose="02020603050405020304" pitchFamily="18" charset="0"/>
              </a:rPr>
              <a:t>1874-1962</a:t>
            </a:r>
            <a:endParaRPr lang="en-US" altLang="ja-JP" sz="2400">
              <a:latin typeface="Times New Roman" panose="02020603050405020304" pitchFamily="18" charset="0"/>
            </a:endParaRPr>
          </a:p>
        </p:txBody>
      </p:sp>
      <p:sp>
        <p:nvSpPr>
          <p:cNvPr id="8" name="Text Box 13">
            <a:extLst>
              <a:ext uri="{FF2B5EF4-FFF2-40B4-BE49-F238E27FC236}">
                <a16:creationId xmlns:a16="http://schemas.microsoft.com/office/drawing/2014/main" id="{4F78A9F0-E4D5-C64C-8778-4998CCC3B92E}"/>
              </a:ext>
            </a:extLst>
          </p:cNvPr>
          <p:cNvSpPr txBox="1">
            <a:spLocks noChangeArrowheads="1"/>
          </p:cNvSpPr>
          <p:nvPr/>
        </p:nvSpPr>
        <p:spPr bwMode="auto">
          <a:xfrm>
            <a:off x="2057400" y="5927725"/>
            <a:ext cx="1284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000">
                <a:latin typeface="Times New Roman" panose="02020603050405020304" pitchFamily="18" charset="0"/>
              </a:rPr>
              <a:t>長井長義</a:t>
            </a:r>
          </a:p>
          <a:p>
            <a:pPr eaLnBrk="1" hangingPunct="1">
              <a:spcBef>
                <a:spcPct val="0"/>
              </a:spcBef>
              <a:buClrTx/>
              <a:buSzTx/>
              <a:buFontTx/>
              <a:buNone/>
            </a:pPr>
            <a:r>
              <a:rPr lang="en-US" altLang="ja-JP" sz="2000">
                <a:latin typeface="Times New Roman" panose="02020603050405020304" pitchFamily="18" charset="0"/>
              </a:rPr>
              <a:t>1845-1929</a:t>
            </a:r>
            <a:endParaRPr lang="en-US" altLang="ja-JP" sz="2400">
              <a:latin typeface="Times New Roman" panose="02020603050405020304" pitchFamily="18" charset="0"/>
            </a:endParaRPr>
          </a:p>
        </p:txBody>
      </p:sp>
      <p:sp>
        <p:nvSpPr>
          <p:cNvPr id="9" name="Text Box 15">
            <a:extLst>
              <a:ext uri="{FF2B5EF4-FFF2-40B4-BE49-F238E27FC236}">
                <a16:creationId xmlns:a16="http://schemas.microsoft.com/office/drawing/2014/main" id="{8745DF95-C219-CE44-8555-7E8229B73729}"/>
              </a:ext>
            </a:extLst>
          </p:cNvPr>
          <p:cNvSpPr txBox="1">
            <a:spLocks noChangeArrowheads="1"/>
          </p:cNvSpPr>
          <p:nvPr/>
        </p:nvSpPr>
        <p:spPr bwMode="auto">
          <a:xfrm>
            <a:off x="5867400" y="762000"/>
            <a:ext cx="3276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latin typeface="Times New Roman" panose="02020603050405020304" pitchFamily="18" charset="0"/>
                <a:ea typeface="ヒラギノ明朝 Pro W6" panose="02020300000000000000" pitchFamily="18" charset="-128"/>
              </a:rPr>
              <a:t>紫の色素を初めて構造解析した科学者</a:t>
            </a:r>
          </a:p>
        </p:txBody>
      </p:sp>
      <p:sp>
        <p:nvSpPr>
          <p:cNvPr id="10" name="Text Box 16">
            <a:extLst>
              <a:ext uri="{FF2B5EF4-FFF2-40B4-BE49-F238E27FC236}">
                <a16:creationId xmlns:a16="http://schemas.microsoft.com/office/drawing/2014/main" id="{56581F12-2FAF-0740-B21E-B74201B1E68A}"/>
              </a:ext>
            </a:extLst>
          </p:cNvPr>
          <p:cNvSpPr txBox="1">
            <a:spLocks noChangeArrowheads="1"/>
          </p:cNvSpPr>
          <p:nvPr/>
        </p:nvSpPr>
        <p:spPr bwMode="auto">
          <a:xfrm>
            <a:off x="533400" y="2895600"/>
            <a:ext cx="247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000">
                <a:solidFill>
                  <a:srgbClr val="00FFFF"/>
                </a:solidFill>
                <a:latin typeface="Times New Roman" panose="02020603050405020304" pitchFamily="18" charset="0"/>
                <a:ea typeface="ヒラギノ明朝 Pro W6" panose="02020300000000000000" pitchFamily="18" charset="-128"/>
              </a:rPr>
              <a:t>東京帝国大学薬学科</a:t>
            </a:r>
          </a:p>
        </p:txBody>
      </p:sp>
      <p:sp>
        <p:nvSpPr>
          <p:cNvPr id="11" name="Text Box 17">
            <a:extLst>
              <a:ext uri="{FF2B5EF4-FFF2-40B4-BE49-F238E27FC236}">
                <a16:creationId xmlns:a16="http://schemas.microsoft.com/office/drawing/2014/main" id="{02D67CED-4706-7644-AB3A-D819E5841FFB}"/>
              </a:ext>
            </a:extLst>
          </p:cNvPr>
          <p:cNvSpPr txBox="1">
            <a:spLocks noChangeArrowheads="1"/>
          </p:cNvSpPr>
          <p:nvPr/>
        </p:nvSpPr>
        <p:spPr bwMode="auto">
          <a:xfrm>
            <a:off x="6096000" y="2895600"/>
            <a:ext cx="247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000">
                <a:solidFill>
                  <a:srgbClr val="00FFFF"/>
                </a:solidFill>
                <a:latin typeface="Times New Roman" panose="02020603050405020304" pitchFamily="18" charset="0"/>
                <a:ea typeface="ヒラギノ明朝 Pro W6" panose="02020300000000000000" pitchFamily="18" charset="-128"/>
              </a:rPr>
              <a:t>東北帝国大学理学部</a:t>
            </a:r>
          </a:p>
        </p:txBody>
      </p:sp>
    </p:spTree>
    <p:extLst>
      <p:ext uri="{BB962C8B-B14F-4D97-AF65-F5344CB8AC3E}">
        <p14:creationId xmlns:p14="http://schemas.microsoft.com/office/powerpoint/2010/main" val="40869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183B818-563F-B044-A524-C09A72D36BD1}"/>
              </a:ext>
            </a:extLst>
          </p:cNvPr>
          <p:cNvSpPr>
            <a:spLocks noGrp="1" noChangeArrowheads="1"/>
          </p:cNvSpPr>
          <p:nvPr>
            <p:ph type="ctrTitle"/>
          </p:nvPr>
        </p:nvSpPr>
        <p:spPr>
          <a:xfrm>
            <a:off x="0" y="44450"/>
            <a:ext cx="8151813" cy="457200"/>
          </a:xfrm>
        </p:spPr>
        <p:txBody>
          <a:bodyPr/>
          <a:lstStyle/>
          <a:p>
            <a:pPr eaLnBrk="1" hangingPunct="1">
              <a:defRPr/>
            </a:pPr>
            <a:r>
              <a:rPr lang="ja-JP" altLang="en-US" sz="2800" b="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武蔵野の生態系の歴史的考察</a:t>
            </a:r>
            <a:r>
              <a:rPr lang="en-US" altLang="ja-JP" sz="2800" b="0" dirty="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(1)</a:t>
            </a:r>
            <a:endParaRPr lang="en-US" altLang="ja-JP" dirty="0">
              <a:ea typeface="ＭＳ Ｐ明朝" panose="02020600040205080304" pitchFamily="18" charset="-128"/>
            </a:endParaRPr>
          </a:p>
        </p:txBody>
      </p:sp>
      <p:sp>
        <p:nvSpPr>
          <p:cNvPr id="69643" name="Text Box 11">
            <a:extLst>
              <a:ext uri="{FF2B5EF4-FFF2-40B4-BE49-F238E27FC236}">
                <a16:creationId xmlns:a16="http://schemas.microsoft.com/office/drawing/2014/main" id="{87F5DF8C-8197-EC46-B48D-D781EF4F4C43}"/>
              </a:ext>
            </a:extLst>
          </p:cNvPr>
          <p:cNvSpPr txBox="1">
            <a:spLocks noChangeArrowheads="1"/>
          </p:cNvSpPr>
          <p:nvPr/>
        </p:nvSpPr>
        <p:spPr bwMode="auto">
          <a:xfrm>
            <a:off x="685800" y="685800"/>
            <a:ext cx="7864475" cy="5648325"/>
          </a:xfrm>
          <a:prstGeom prst="rect">
            <a:avLst/>
          </a:prstGeom>
          <a:noFill/>
          <a:ln>
            <a:noFill/>
          </a:ln>
          <a:effectLst/>
        </p:spPr>
        <p:txBody>
          <a:bodyPr>
            <a:spAutoFit/>
          </a:bodyPr>
          <a:lstStyle/>
          <a:p>
            <a:pPr eaLnBrk="1" hangingPunct="1">
              <a:lnSpc>
                <a:spcPct val="130000"/>
              </a:lnSpc>
              <a:defRPr/>
            </a:pPr>
            <a:r>
              <a:rPr lang="ja-JP" altLang="en-US" sz="2800">
                <a:solidFill>
                  <a:srgbClr val="FFFF00"/>
                </a:solidFill>
                <a:effectLst>
                  <a:outerShdw blurRad="38100" dist="38100" dir="2700000" algn="tl">
                    <a:srgbClr val="FFFFFF"/>
                  </a:outerShdw>
                </a:effectLst>
                <a:latin typeface="Arial" panose="020B0604020202020204" pitchFamily="34" charset="0"/>
                <a:ea typeface="ヒラギノ明朝 Pro W3" panose="02020300000000000000" pitchFamily="18" charset="-128"/>
              </a:rPr>
              <a:t>昔の武蔵野は萱原のはてなきをもって絶類の美を鳴らしていたように言い伝えてあるが、今の武蔵野は林である。林は実に今の武蔵野の特色といってもよい。すなわち木はおもに楢の類で冬はことごとく落葉し、春は滴るばかりの新緑萌え出ずるその変化が秩父嶺以東十数里の野一斉に行なはれて、春夏秋冬を通じ霞みに雨に月に風に霧に時雨に雪に、緑陰に紅葉に、さまざまの光景を呈するその妙はちょっと西国地方また東北の者には解しかねるのである。</a:t>
            </a:r>
            <a:endParaRPr lang="ja-JP" altLang="en-US">
              <a:latin typeface="Arial" panose="020B0604020202020204" pitchFamily="34" charset="0"/>
              <a:ea typeface="ヒラギノ明朝 Pro W3" panose="02020300000000000000" pitchFamily="18" charset="-128"/>
            </a:endParaRPr>
          </a:p>
        </p:txBody>
      </p:sp>
      <p:sp>
        <p:nvSpPr>
          <p:cNvPr id="69644" name="Text Box 12">
            <a:extLst>
              <a:ext uri="{FF2B5EF4-FFF2-40B4-BE49-F238E27FC236}">
                <a16:creationId xmlns:a16="http://schemas.microsoft.com/office/drawing/2014/main" id="{EB5ACDA0-7FE5-BC47-81EB-E2B90E55B65D}"/>
              </a:ext>
            </a:extLst>
          </p:cNvPr>
          <p:cNvSpPr txBox="1">
            <a:spLocks noChangeArrowheads="1"/>
          </p:cNvSpPr>
          <p:nvPr/>
        </p:nvSpPr>
        <p:spPr bwMode="auto">
          <a:xfrm>
            <a:off x="685800" y="685800"/>
            <a:ext cx="7864475" cy="5648325"/>
          </a:xfrm>
          <a:prstGeom prst="rect">
            <a:avLst/>
          </a:prstGeom>
          <a:noFill/>
          <a:ln>
            <a:noFill/>
          </a:ln>
          <a:effectLst/>
        </p:spPr>
        <p:txBody>
          <a:bodyPr>
            <a:spAutoFit/>
          </a:bodyPr>
          <a:lstStyle/>
          <a:p>
            <a:pPr eaLnBrk="1" hangingPunct="1">
              <a:lnSpc>
                <a:spcPct val="130000"/>
              </a:lnSpc>
              <a:defRPr/>
            </a:pPr>
            <a:r>
              <a:rPr lang="ja-JP" altLang="en-US" sz="2800" u="sng">
                <a:effectLst>
                  <a:outerShdw blurRad="38100" dist="38100" dir="2700000" algn="tl">
                    <a:srgbClr val="800000"/>
                  </a:outerShdw>
                </a:effectLst>
                <a:latin typeface="Arial" panose="020B0604020202020204" pitchFamily="34" charset="0"/>
                <a:ea typeface="ヒラギノ明朝 Pro W3" panose="02020300000000000000" pitchFamily="18" charset="-128"/>
              </a:rPr>
              <a:t>昔の武蔵野は萱原</a:t>
            </a:r>
            <a:r>
              <a:rPr lang="ja-JP" altLang="en-US" sz="2800">
                <a:solidFill>
                  <a:srgbClr val="FFFF00"/>
                </a:solidFill>
                <a:effectLst>
                  <a:outerShdw blurRad="38100" dist="38100" dir="2700000" algn="tl">
                    <a:srgbClr val="FFFFFF"/>
                  </a:outerShdw>
                </a:effectLst>
                <a:latin typeface="Arial" panose="020B0604020202020204" pitchFamily="34" charset="0"/>
                <a:ea typeface="ヒラギノ明朝 Pro W3" panose="02020300000000000000" pitchFamily="18" charset="-128"/>
              </a:rPr>
              <a:t>のはてなきをもって絶類の美を鳴らしていたように言い伝えてあるが、</a:t>
            </a:r>
            <a:r>
              <a:rPr lang="ja-JP" altLang="en-US" sz="2800" u="sng">
                <a:solidFill>
                  <a:srgbClr val="FF0000"/>
                </a:solidFill>
                <a:effectLst>
                  <a:outerShdw blurRad="38100" dist="38100" dir="2700000" algn="tl">
                    <a:srgbClr val="FFFFFF"/>
                  </a:outerShdw>
                </a:effectLst>
                <a:latin typeface="Arial" panose="020B0604020202020204" pitchFamily="34" charset="0"/>
                <a:ea typeface="ヒラギノ明朝 Pro W3" panose="02020300000000000000" pitchFamily="18" charset="-128"/>
              </a:rPr>
              <a:t>今の武蔵野は林</a:t>
            </a:r>
            <a:r>
              <a:rPr lang="ja-JP" altLang="en-US" sz="2800">
                <a:solidFill>
                  <a:srgbClr val="FFFF00"/>
                </a:solidFill>
                <a:effectLst>
                  <a:outerShdw blurRad="38100" dist="38100" dir="2700000" algn="tl">
                    <a:srgbClr val="FFFFFF"/>
                  </a:outerShdw>
                </a:effectLst>
                <a:latin typeface="Arial" panose="020B0604020202020204" pitchFamily="34" charset="0"/>
                <a:ea typeface="ヒラギノ明朝 Pro W3" panose="02020300000000000000" pitchFamily="18" charset="-128"/>
              </a:rPr>
              <a:t>である。林は実に今の武蔵野の特色といってもよい。すなわち木はおもに楢の類で冬はことごとく落葉し、春は滴るばかりの新緑萌え出ずるその変化が秩父嶺以東十数里の野一斉に行なはれて、春夏秋冬を通じ霞みに雨に月に風に霧に時雨に雪に、緑陰に紅葉に、さまざまの光景を呈するその妙はちょっと西国地方また東北の者には解しかねるのである。</a:t>
            </a:r>
            <a:endParaRPr lang="ja-JP" altLang="en-US">
              <a:latin typeface="Arial" panose="020B0604020202020204" pitchFamily="34" charset="0"/>
              <a:ea typeface="ヒラギノ明朝 Pro W3" panose="02020300000000000000"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643"/>
                                        </p:tgtEl>
                                        <p:attrNameLst>
                                          <p:attrName>style.visibility</p:attrName>
                                        </p:attrNameLst>
                                      </p:cBhvr>
                                      <p:to>
                                        <p:strVal val="visible"/>
                                      </p:to>
                                    </p:set>
                                    <p:anim calcmode="lin" valueType="num">
                                      <p:cBhvr>
                                        <p:cTn id="7" dur="1000" fill="hold"/>
                                        <p:tgtEl>
                                          <p:spTgt spid="69643"/>
                                        </p:tgtEl>
                                        <p:attrNameLst>
                                          <p:attrName>ppt_w</p:attrName>
                                        </p:attrNameLst>
                                      </p:cBhvr>
                                      <p:tavLst>
                                        <p:tav tm="0">
                                          <p:val>
                                            <p:fltVal val="0"/>
                                          </p:val>
                                        </p:tav>
                                        <p:tav tm="100000">
                                          <p:val>
                                            <p:strVal val="#ppt_w"/>
                                          </p:val>
                                        </p:tav>
                                      </p:tavLst>
                                    </p:anim>
                                    <p:anim calcmode="lin" valueType="num">
                                      <p:cBhvr>
                                        <p:cTn id="8" dur="1000" fill="hold"/>
                                        <p:tgtEl>
                                          <p:spTgt spid="69643"/>
                                        </p:tgtEl>
                                        <p:attrNameLst>
                                          <p:attrName>ppt_h</p:attrName>
                                        </p:attrNameLst>
                                      </p:cBhvr>
                                      <p:tavLst>
                                        <p:tav tm="0">
                                          <p:val>
                                            <p:fltVal val="0"/>
                                          </p:val>
                                        </p:tav>
                                        <p:tav tm="100000">
                                          <p:val>
                                            <p:strVal val="#ppt_h"/>
                                          </p:val>
                                        </p:tav>
                                      </p:tavLst>
                                    </p:anim>
                                    <p:animEffect transition="in" filter="fade">
                                      <p:cBhvr>
                                        <p:cTn id="9" dur="1000"/>
                                        <p:tgtEl>
                                          <p:spTgt spid="696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9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3" grpId="0"/>
      <p:bldP spid="696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D41E568-D3BF-6F4E-9030-72D44600077A}"/>
              </a:ext>
            </a:extLst>
          </p:cNvPr>
          <p:cNvSpPr>
            <a:spLocks noGrp="1" noChangeArrowheads="1"/>
          </p:cNvSpPr>
          <p:nvPr>
            <p:ph type="ctrTitle"/>
          </p:nvPr>
        </p:nvSpPr>
        <p:spPr>
          <a:xfrm>
            <a:off x="0" y="44450"/>
            <a:ext cx="8151813" cy="457200"/>
          </a:xfrm>
        </p:spPr>
        <p:txBody>
          <a:bodyPr/>
          <a:lstStyle/>
          <a:p>
            <a:pPr eaLnBrk="1" hangingPunct="1">
              <a:defRPr/>
            </a:pPr>
            <a:r>
              <a:rPr lang="ja-JP" altLang="en-US" sz="2800" b="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武蔵野の生態系の歴史的考察</a:t>
            </a:r>
            <a:r>
              <a:rPr lang="en-US" altLang="ja-JP" sz="2800" b="0" dirty="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(2)</a:t>
            </a:r>
            <a:endParaRPr lang="en-US" altLang="ja-JP" dirty="0">
              <a:ea typeface="ＭＳ Ｐ明朝" panose="02020600040205080304" pitchFamily="18" charset="-128"/>
            </a:endParaRPr>
          </a:p>
        </p:txBody>
      </p:sp>
      <p:sp>
        <p:nvSpPr>
          <p:cNvPr id="96261" name="Text Box 5">
            <a:extLst>
              <a:ext uri="{FF2B5EF4-FFF2-40B4-BE49-F238E27FC236}">
                <a16:creationId xmlns:a16="http://schemas.microsoft.com/office/drawing/2014/main" id="{F76D3240-7935-7F48-9BA4-AD1421FCB2A3}"/>
              </a:ext>
            </a:extLst>
          </p:cNvPr>
          <p:cNvSpPr txBox="1">
            <a:spLocks noChangeArrowheads="1"/>
          </p:cNvSpPr>
          <p:nvPr/>
        </p:nvSpPr>
        <p:spPr bwMode="auto">
          <a:xfrm>
            <a:off x="838200" y="838200"/>
            <a:ext cx="7864475" cy="1244600"/>
          </a:xfrm>
          <a:prstGeom prst="rect">
            <a:avLst/>
          </a:prstGeom>
          <a:noFill/>
          <a:ln>
            <a:noFill/>
          </a:ln>
          <a:effectLst/>
        </p:spPr>
        <p:txBody>
          <a:bodyPr>
            <a:spAutoFit/>
          </a:bodyPr>
          <a:lstStyle/>
          <a:p>
            <a:pPr eaLnBrk="1" hangingPunct="1">
              <a:lnSpc>
                <a:spcPct val="135000"/>
              </a:lnSpc>
              <a:defRPr/>
            </a:pPr>
            <a:r>
              <a:rPr lang="ja-JP" altLang="en-US" sz="2800">
                <a:solidFill>
                  <a:srgbClr val="FFFF00"/>
                </a:solidFill>
                <a:latin typeface="Arial" panose="020B0604020202020204" pitchFamily="34" charset="0"/>
                <a:ea typeface="ヒラギノ明朝 Pro W6" panose="02020300000000000000" pitchFamily="18" charset="-128"/>
              </a:rPr>
              <a:t>武蔵野は 今日はな焼きそ 若草の 妻もこもれり 吾もこもれり（伊勢物語）</a:t>
            </a:r>
            <a:endParaRPr lang="ja-JP" altLang="en-US" sz="2800">
              <a:solidFill>
                <a:srgbClr val="FFFF00"/>
              </a:solidFill>
              <a:effectLst>
                <a:outerShdw blurRad="38100" dist="38100" dir="2700000" algn="tl">
                  <a:srgbClr val="FFFFFF"/>
                </a:outerShdw>
              </a:effectLst>
              <a:latin typeface="Arial" panose="020B0604020202020204" pitchFamily="34" charset="0"/>
              <a:ea typeface="ヒラギノ明朝 Pro W6" panose="02020300000000000000" pitchFamily="18" charset="-128"/>
            </a:endParaRPr>
          </a:p>
        </p:txBody>
      </p:sp>
      <p:sp>
        <p:nvSpPr>
          <p:cNvPr id="96262" name="Text Box 6">
            <a:extLst>
              <a:ext uri="{FF2B5EF4-FFF2-40B4-BE49-F238E27FC236}">
                <a16:creationId xmlns:a16="http://schemas.microsoft.com/office/drawing/2014/main" id="{3D0D45D1-2AEF-514B-B47E-2D91EB2BCDA5}"/>
              </a:ext>
            </a:extLst>
          </p:cNvPr>
          <p:cNvSpPr txBox="1">
            <a:spLocks noChangeArrowheads="1"/>
          </p:cNvSpPr>
          <p:nvPr/>
        </p:nvSpPr>
        <p:spPr bwMode="auto">
          <a:xfrm>
            <a:off x="914400" y="2590800"/>
            <a:ext cx="786447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35000"/>
              </a:lnSpc>
              <a:spcBef>
                <a:spcPct val="0"/>
              </a:spcBef>
              <a:buClrTx/>
              <a:buSzTx/>
              <a:buFontTx/>
              <a:buNone/>
            </a:pPr>
            <a:r>
              <a:rPr lang="ja-JP" altLang="en-US">
                <a:solidFill>
                  <a:srgbClr val="FFFF00"/>
                </a:solidFill>
                <a:ea typeface="ヒラギノ明朝 Pro W6" panose="02020300000000000000" pitchFamily="18" charset="-128"/>
              </a:rPr>
              <a:t>行く末は 空も一つの 武蔵野に 草の原より 出づる月影（新古今和歌集、摂政太政大臣）</a:t>
            </a:r>
          </a:p>
        </p:txBody>
      </p:sp>
      <p:sp>
        <p:nvSpPr>
          <p:cNvPr id="96263" name="Text Box 7">
            <a:extLst>
              <a:ext uri="{FF2B5EF4-FFF2-40B4-BE49-F238E27FC236}">
                <a16:creationId xmlns:a16="http://schemas.microsoft.com/office/drawing/2014/main" id="{C16C6C3F-113A-D041-8E9E-269511461D67}"/>
              </a:ext>
            </a:extLst>
          </p:cNvPr>
          <p:cNvSpPr txBox="1">
            <a:spLocks noChangeArrowheads="1"/>
          </p:cNvSpPr>
          <p:nvPr/>
        </p:nvSpPr>
        <p:spPr bwMode="auto">
          <a:xfrm>
            <a:off x="914400" y="2590800"/>
            <a:ext cx="786447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35000"/>
              </a:lnSpc>
              <a:spcBef>
                <a:spcPct val="0"/>
              </a:spcBef>
              <a:buClrTx/>
              <a:buSzTx/>
              <a:buFontTx/>
              <a:buNone/>
            </a:pPr>
            <a:r>
              <a:rPr lang="ja-JP" altLang="en-US">
                <a:solidFill>
                  <a:srgbClr val="FFFF00"/>
                </a:solidFill>
                <a:ea typeface="ヒラギノ明朝 Pro W6" panose="02020300000000000000" pitchFamily="18" charset="-128"/>
              </a:rPr>
              <a:t>行く末は 空も一つの 武蔵野に </a:t>
            </a:r>
            <a:r>
              <a:rPr lang="ja-JP" altLang="en-US">
                <a:solidFill>
                  <a:srgbClr val="FF0000"/>
                </a:solidFill>
                <a:ea typeface="ヒラギノ明朝 Pro W6" panose="02020300000000000000" pitchFamily="18" charset="-128"/>
              </a:rPr>
              <a:t>草の原</a:t>
            </a:r>
            <a:r>
              <a:rPr lang="ja-JP" altLang="en-US">
                <a:solidFill>
                  <a:srgbClr val="FFFF00"/>
                </a:solidFill>
                <a:ea typeface="ヒラギノ明朝 Pro W6" panose="02020300000000000000" pitchFamily="18" charset="-128"/>
              </a:rPr>
              <a:t>より 出づる月影（新古今和歌集、摂政太政大臣）</a:t>
            </a:r>
          </a:p>
        </p:txBody>
      </p:sp>
      <p:sp>
        <p:nvSpPr>
          <p:cNvPr id="96264" name="Text Box 8">
            <a:extLst>
              <a:ext uri="{FF2B5EF4-FFF2-40B4-BE49-F238E27FC236}">
                <a16:creationId xmlns:a16="http://schemas.microsoft.com/office/drawing/2014/main" id="{0531C284-2403-804C-92BE-2EC5A6D554B4}"/>
              </a:ext>
            </a:extLst>
          </p:cNvPr>
          <p:cNvSpPr txBox="1">
            <a:spLocks noChangeArrowheads="1"/>
          </p:cNvSpPr>
          <p:nvPr/>
        </p:nvSpPr>
        <p:spPr bwMode="auto">
          <a:xfrm>
            <a:off x="914400" y="4343400"/>
            <a:ext cx="7559675"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spcBef>
                <a:spcPct val="0"/>
              </a:spcBef>
              <a:buClrTx/>
              <a:buSzTx/>
              <a:buFontTx/>
              <a:buNone/>
            </a:pPr>
            <a:r>
              <a:rPr lang="ja-JP" altLang="en-US" sz="2000">
                <a:solidFill>
                  <a:srgbClr val="FFFF00"/>
                </a:solidFill>
                <a:ea typeface="ヒラギノ明朝 Pro W6" panose="02020300000000000000" pitchFamily="18" charset="-128"/>
              </a:rPr>
              <a:t>武蔵国へ帰りて、−−−野の中をはるばると分け行くに、萩、女郎花、荻、薄よりほかは、またまじる物もなく、これが高さは馬に乗りたる男の見えぬ程なれば、推し量るべし。三日にや分け行けども、尽きもせず。（とはずがたり）</a:t>
            </a:r>
          </a:p>
        </p:txBody>
      </p:sp>
      <p:sp>
        <p:nvSpPr>
          <p:cNvPr id="96268" name="Text Box 12">
            <a:extLst>
              <a:ext uri="{FF2B5EF4-FFF2-40B4-BE49-F238E27FC236}">
                <a16:creationId xmlns:a16="http://schemas.microsoft.com/office/drawing/2014/main" id="{E252D13B-F546-C54D-8A25-356E55A54712}"/>
              </a:ext>
            </a:extLst>
          </p:cNvPr>
          <p:cNvSpPr txBox="1">
            <a:spLocks noChangeArrowheads="1"/>
          </p:cNvSpPr>
          <p:nvPr/>
        </p:nvSpPr>
        <p:spPr bwMode="auto">
          <a:xfrm>
            <a:off x="5867400" y="1524000"/>
            <a:ext cx="3028950" cy="519113"/>
          </a:xfrm>
          <a:prstGeom prst="rect">
            <a:avLst/>
          </a:prstGeom>
          <a:noFill/>
          <a:ln>
            <a:noFill/>
          </a:ln>
          <a:effectLst/>
        </p:spPr>
        <p:txBody>
          <a:bodyPr wrap="none">
            <a:spAutoFit/>
          </a:bodyPr>
          <a:lstStyle/>
          <a:p>
            <a:pPr eaLnBrk="1" hangingPunct="1">
              <a:defRPr/>
            </a:pPr>
            <a:r>
              <a:rPr lang="ja-JP" altLang="en-US" sz="2800">
                <a:solidFill>
                  <a:srgbClr val="FF0000"/>
                </a:solidFill>
                <a:effectLst>
                  <a:outerShdw blurRad="38100" dist="38100" dir="2700000" algn="tl">
                    <a:srgbClr val="FFFFFF"/>
                  </a:outerShdw>
                </a:effectLst>
                <a:ea typeface="ヒラギノ明朝 Pro W6" panose="02020300000000000000" pitchFamily="18" charset="-128"/>
              </a:rPr>
              <a:t>野焼きが存在した</a:t>
            </a:r>
            <a:endParaRPr lang="ja-JP" altLang="en-US"/>
          </a:p>
        </p:txBody>
      </p:sp>
      <p:sp>
        <p:nvSpPr>
          <p:cNvPr id="96269" name="Text Box 13">
            <a:extLst>
              <a:ext uri="{FF2B5EF4-FFF2-40B4-BE49-F238E27FC236}">
                <a16:creationId xmlns:a16="http://schemas.microsoft.com/office/drawing/2014/main" id="{55000B04-F14E-0C4C-819D-8DF94E69E5A6}"/>
              </a:ext>
            </a:extLst>
          </p:cNvPr>
          <p:cNvSpPr txBox="1">
            <a:spLocks noChangeArrowheads="1"/>
          </p:cNvSpPr>
          <p:nvPr/>
        </p:nvSpPr>
        <p:spPr bwMode="auto">
          <a:xfrm>
            <a:off x="4953000" y="3886200"/>
            <a:ext cx="384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66FFFF"/>
                </a:solidFill>
                <a:latin typeface="Times New Roman" panose="02020603050405020304" pitchFamily="18" charset="0"/>
                <a:ea typeface="ヒラギノ明朝 Pro W6" panose="02020300000000000000" pitchFamily="18" charset="-128"/>
              </a:rPr>
              <a:t>昔の武蔵野は草原であった</a:t>
            </a:r>
          </a:p>
        </p:txBody>
      </p:sp>
      <p:pic>
        <p:nvPicPr>
          <p:cNvPr id="3" name="図 2">
            <a:extLst>
              <a:ext uri="{FF2B5EF4-FFF2-40B4-BE49-F238E27FC236}">
                <a16:creationId xmlns:a16="http://schemas.microsoft.com/office/drawing/2014/main" id="{A1B93D94-EEAD-5148-BA7C-ABEF3D513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E91BBCD6-4B1A-174D-AFBE-6FD06F721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75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6261"/>
                                        </p:tgtEl>
                                        <p:attrNameLst>
                                          <p:attrName>style.visibility</p:attrName>
                                        </p:attrNameLst>
                                      </p:cBhvr>
                                      <p:to>
                                        <p:strVal val="visible"/>
                                      </p:to>
                                    </p:set>
                                    <p:anim calcmode="lin" valueType="num">
                                      <p:cBhvr>
                                        <p:cTn id="7" dur="2000" fill="hold"/>
                                        <p:tgtEl>
                                          <p:spTgt spid="96261"/>
                                        </p:tgtEl>
                                        <p:attrNameLst>
                                          <p:attrName>ppt_w</p:attrName>
                                        </p:attrNameLst>
                                      </p:cBhvr>
                                      <p:tavLst>
                                        <p:tav tm="0">
                                          <p:val>
                                            <p:fltVal val="0"/>
                                          </p:val>
                                        </p:tav>
                                        <p:tav tm="100000">
                                          <p:val>
                                            <p:strVal val="#ppt_w"/>
                                          </p:val>
                                        </p:tav>
                                      </p:tavLst>
                                    </p:anim>
                                    <p:anim calcmode="lin" valueType="num">
                                      <p:cBhvr>
                                        <p:cTn id="8" dur="2000" fill="hold"/>
                                        <p:tgtEl>
                                          <p:spTgt spid="96261"/>
                                        </p:tgtEl>
                                        <p:attrNameLst>
                                          <p:attrName>ppt_h</p:attrName>
                                        </p:attrNameLst>
                                      </p:cBhvr>
                                      <p:tavLst>
                                        <p:tav tm="0">
                                          <p:val>
                                            <p:fltVal val="0"/>
                                          </p:val>
                                        </p:tav>
                                        <p:tav tm="100000">
                                          <p:val>
                                            <p:strVal val="#ppt_h"/>
                                          </p:val>
                                        </p:tav>
                                      </p:tavLst>
                                    </p:anim>
                                    <p:animEffect transition="in" filter="fade">
                                      <p:cBhvr>
                                        <p:cTn id="9" dur="2000"/>
                                        <p:tgtEl>
                                          <p:spTgt spid="962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626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6262"/>
                                        </p:tgtEl>
                                        <p:attrNameLst>
                                          <p:attrName>style.visibility</p:attrName>
                                        </p:attrNameLst>
                                      </p:cBhvr>
                                      <p:to>
                                        <p:strVal val="visible"/>
                                      </p:to>
                                    </p:set>
                                    <p:anim calcmode="lin" valueType="num">
                                      <p:cBhvr>
                                        <p:cTn id="18" dur="2000" fill="hold"/>
                                        <p:tgtEl>
                                          <p:spTgt spid="96262"/>
                                        </p:tgtEl>
                                        <p:attrNameLst>
                                          <p:attrName>ppt_w</p:attrName>
                                        </p:attrNameLst>
                                      </p:cBhvr>
                                      <p:tavLst>
                                        <p:tav tm="0">
                                          <p:val>
                                            <p:fltVal val="0"/>
                                          </p:val>
                                        </p:tav>
                                        <p:tav tm="100000">
                                          <p:val>
                                            <p:strVal val="#ppt_w"/>
                                          </p:val>
                                        </p:tav>
                                      </p:tavLst>
                                    </p:anim>
                                    <p:anim calcmode="lin" valueType="num">
                                      <p:cBhvr>
                                        <p:cTn id="19" dur="2000" fill="hold"/>
                                        <p:tgtEl>
                                          <p:spTgt spid="96262"/>
                                        </p:tgtEl>
                                        <p:attrNameLst>
                                          <p:attrName>ppt_h</p:attrName>
                                        </p:attrNameLst>
                                      </p:cBhvr>
                                      <p:tavLst>
                                        <p:tav tm="0">
                                          <p:val>
                                            <p:fltVal val="0"/>
                                          </p:val>
                                        </p:tav>
                                        <p:tav tm="100000">
                                          <p:val>
                                            <p:strVal val="#ppt_h"/>
                                          </p:val>
                                        </p:tav>
                                      </p:tavLst>
                                    </p:anim>
                                    <p:animEffect transition="in" filter="fade">
                                      <p:cBhvr>
                                        <p:cTn id="20" dur="2000"/>
                                        <p:tgtEl>
                                          <p:spTgt spid="9626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26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2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96264"/>
                                        </p:tgtEl>
                                        <p:attrNameLst>
                                          <p:attrName>style.visibility</p:attrName>
                                        </p:attrNameLst>
                                      </p:cBhvr>
                                      <p:to>
                                        <p:strVal val="visible"/>
                                      </p:to>
                                    </p:set>
                                    <p:anim calcmode="lin" valueType="num">
                                      <p:cBhvr>
                                        <p:cTn id="33" dur="2000" fill="hold"/>
                                        <p:tgtEl>
                                          <p:spTgt spid="96264"/>
                                        </p:tgtEl>
                                        <p:attrNameLst>
                                          <p:attrName>ppt_w</p:attrName>
                                        </p:attrNameLst>
                                      </p:cBhvr>
                                      <p:tavLst>
                                        <p:tav tm="0">
                                          <p:val>
                                            <p:fltVal val="0"/>
                                          </p:val>
                                        </p:tav>
                                        <p:tav tm="100000">
                                          <p:val>
                                            <p:strVal val="#ppt_w"/>
                                          </p:val>
                                        </p:tav>
                                      </p:tavLst>
                                    </p:anim>
                                    <p:anim calcmode="lin" valueType="num">
                                      <p:cBhvr>
                                        <p:cTn id="34" dur="2000" fill="hold"/>
                                        <p:tgtEl>
                                          <p:spTgt spid="96264"/>
                                        </p:tgtEl>
                                        <p:attrNameLst>
                                          <p:attrName>ppt_h</p:attrName>
                                        </p:attrNameLst>
                                      </p:cBhvr>
                                      <p:tavLst>
                                        <p:tav tm="0">
                                          <p:val>
                                            <p:fltVal val="0"/>
                                          </p:val>
                                        </p:tav>
                                        <p:tav tm="100000">
                                          <p:val>
                                            <p:strVal val="#ppt_h"/>
                                          </p:val>
                                        </p:tav>
                                      </p:tavLst>
                                    </p:anim>
                                    <p:animEffect transition="in" filter="fade">
                                      <p:cBhvr>
                                        <p:cTn id="35" dur="2000"/>
                                        <p:tgtEl>
                                          <p:spTgt spid="9626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p:bldP spid="96262" grpId="0"/>
      <p:bldP spid="96263" grpId="0"/>
      <p:bldP spid="96264" grpId="0"/>
      <p:bldP spid="96268" grpId="0"/>
      <p:bldP spid="962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D1E5C4D-12CF-6140-829B-C1FB016C52CA}"/>
              </a:ext>
            </a:extLst>
          </p:cNvPr>
          <p:cNvSpPr>
            <a:spLocks noGrp="1" noChangeArrowheads="1"/>
          </p:cNvSpPr>
          <p:nvPr>
            <p:ph type="ctrTitle"/>
          </p:nvPr>
        </p:nvSpPr>
        <p:spPr>
          <a:xfrm>
            <a:off x="0" y="44450"/>
            <a:ext cx="8151813" cy="457200"/>
          </a:xfrm>
        </p:spPr>
        <p:txBody>
          <a:bodyPr/>
          <a:lstStyle/>
          <a:p>
            <a:pPr eaLnBrk="1" hangingPunct="1">
              <a:defRPr/>
            </a:pPr>
            <a:r>
              <a:rPr lang="ja-JP" altLang="en-US" sz="2800" b="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武蔵野の生態系の歴史的考察</a:t>
            </a:r>
            <a:r>
              <a:rPr lang="en-US" altLang="ja-JP" sz="2800" b="0" dirty="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(3)</a:t>
            </a:r>
            <a:endParaRPr lang="en-US" altLang="ja-JP" dirty="0">
              <a:ea typeface="ＭＳ Ｐ明朝" panose="02020600040205080304" pitchFamily="18" charset="-128"/>
            </a:endParaRPr>
          </a:p>
        </p:txBody>
      </p:sp>
      <p:sp>
        <p:nvSpPr>
          <p:cNvPr id="25602" name="Text Box 11">
            <a:extLst>
              <a:ext uri="{FF2B5EF4-FFF2-40B4-BE49-F238E27FC236}">
                <a16:creationId xmlns:a16="http://schemas.microsoft.com/office/drawing/2014/main" id="{7010B472-70FD-C847-ACB0-1519E4CA734D}"/>
              </a:ext>
            </a:extLst>
          </p:cNvPr>
          <p:cNvSpPr txBox="1">
            <a:spLocks noChangeArrowheads="1"/>
          </p:cNvSpPr>
          <p:nvPr/>
        </p:nvSpPr>
        <p:spPr bwMode="auto">
          <a:xfrm>
            <a:off x="8382000" y="2667000"/>
            <a:ext cx="549275"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ja-JP" altLang="en-US" sz="2400">
                <a:solidFill>
                  <a:srgbClr val="FFFF00"/>
                </a:solidFill>
                <a:ea typeface="ヒラギノ明朝 Pro W6" panose="02020300000000000000" pitchFamily="18" charset="-128"/>
              </a:rPr>
              <a:t>日本列島の植生変化</a:t>
            </a:r>
            <a:endParaRPr lang="ja-JP" altLang="en-US" sz="1800" b="1"/>
          </a:p>
        </p:txBody>
      </p:sp>
      <p:pic>
        <p:nvPicPr>
          <p:cNvPr id="25603" name="図 6">
            <a:extLst>
              <a:ext uri="{FF2B5EF4-FFF2-40B4-BE49-F238E27FC236}">
                <a16:creationId xmlns:a16="http://schemas.microsoft.com/office/drawing/2014/main" id="{3B55C5B3-9972-C34A-BF52-AEF376EFD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87363"/>
            <a:ext cx="55102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CC87687-15BD-1644-941B-D913B05D2E16}"/>
              </a:ext>
            </a:extLst>
          </p:cNvPr>
          <p:cNvSpPr>
            <a:spLocks noGrp="1" noChangeArrowheads="1"/>
          </p:cNvSpPr>
          <p:nvPr>
            <p:ph type="ctrTitle"/>
          </p:nvPr>
        </p:nvSpPr>
        <p:spPr>
          <a:xfrm>
            <a:off x="0" y="44450"/>
            <a:ext cx="8151813" cy="457200"/>
          </a:xfrm>
        </p:spPr>
        <p:txBody>
          <a:bodyPr/>
          <a:lstStyle/>
          <a:p>
            <a:pPr eaLnBrk="1" hangingPunct="1">
              <a:defRPr/>
            </a:pPr>
            <a:r>
              <a:rPr lang="ja-JP" altLang="en-US" sz="2800" b="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武蔵野の生態系の歴史的考察</a:t>
            </a:r>
            <a:r>
              <a:rPr lang="en-US" altLang="ja-JP" sz="2800" b="0" dirty="0">
                <a:solidFill>
                  <a:schemeClr val="tx1"/>
                </a:solidFill>
                <a:effectLst>
                  <a:outerShdw blurRad="38100" dist="38100" dir="2700000" algn="tl">
                    <a:srgbClr val="800000"/>
                  </a:outerShdw>
                </a:effectLst>
                <a:latin typeface="ヒラギノ明朝 Pro W6" panose="02020300000000000000" pitchFamily="18" charset="-128"/>
                <a:ea typeface="ヒラギノ明朝 Pro W6" panose="02020300000000000000" pitchFamily="18" charset="-128"/>
              </a:rPr>
              <a:t>(4)</a:t>
            </a:r>
            <a:endParaRPr lang="en-US" altLang="ja-JP" dirty="0">
              <a:ea typeface="ＭＳ Ｐ明朝" panose="02020600040205080304" pitchFamily="18" charset="-128"/>
            </a:endParaRPr>
          </a:p>
        </p:txBody>
      </p:sp>
      <p:sp>
        <p:nvSpPr>
          <p:cNvPr id="102405" name="Text Box 5">
            <a:extLst>
              <a:ext uri="{FF2B5EF4-FFF2-40B4-BE49-F238E27FC236}">
                <a16:creationId xmlns:a16="http://schemas.microsoft.com/office/drawing/2014/main" id="{86494D6E-3A6B-2547-9447-82022A1995C0}"/>
              </a:ext>
            </a:extLst>
          </p:cNvPr>
          <p:cNvSpPr txBox="1">
            <a:spLocks noChangeArrowheads="1"/>
          </p:cNvSpPr>
          <p:nvPr/>
        </p:nvSpPr>
        <p:spPr bwMode="auto">
          <a:xfrm>
            <a:off x="2895600" y="762000"/>
            <a:ext cx="2928938" cy="6096000"/>
          </a:xfrm>
          <a:prstGeom prst="rect">
            <a:avLst/>
          </a:prstGeom>
          <a:noFill/>
          <a:ln>
            <a:noFill/>
          </a:ln>
          <a:effectLst/>
        </p:spPr>
        <p:txBody>
          <a:bodyPr vert="eaVert">
            <a:spAutoFit/>
          </a:bodyPr>
          <a:lstStyle/>
          <a:p>
            <a:pPr algn="just" eaLnBrk="1" hangingPunct="1">
              <a:lnSpc>
                <a:spcPct val="150000"/>
              </a:lnSpc>
              <a:defRPr/>
            </a:pPr>
            <a:r>
              <a:rPr lang="ja-JP" altLang="ja-JP" sz="2800" b="1">
                <a:solidFill>
                  <a:srgbClr val="FFFF00"/>
                </a:solidFill>
                <a:latin typeface="ヒラギノ明朝 Pro W6" panose="02020300000000000000" pitchFamily="18" charset="-128"/>
                <a:ea typeface="ヒラギノ明朝 Pro W6" panose="02020300000000000000" pitchFamily="18" charset="-128"/>
              </a:rPr>
              <a:t>いにしへの  人の植ゑけむ 杉が枝に</a:t>
            </a:r>
          </a:p>
          <a:p>
            <a:pPr algn="just" eaLnBrk="1" hangingPunct="1">
              <a:lnSpc>
                <a:spcPct val="150000"/>
              </a:lnSpc>
              <a:defRPr/>
            </a:pPr>
            <a:r>
              <a:rPr lang="ja-JP" altLang="ja-JP" sz="2800" b="1">
                <a:solidFill>
                  <a:srgbClr val="FFFF00"/>
                </a:solidFill>
                <a:latin typeface="ヒラギノ明朝 Pro W6" panose="02020300000000000000" pitchFamily="18" charset="-128"/>
                <a:ea typeface="ヒラギノ明朝 Pro W6" panose="02020300000000000000" pitchFamily="18" charset="-128"/>
              </a:rPr>
              <a:t>霞たなびく 春は来ぬらし</a:t>
            </a:r>
          </a:p>
          <a:p>
            <a:pPr algn="just" eaLnBrk="1" hangingPunct="1">
              <a:lnSpc>
                <a:spcPct val="150000"/>
              </a:lnSpc>
              <a:defRPr/>
            </a:pPr>
            <a:endParaRPr lang="ja-JP" altLang="ja-JP" sz="2000" b="1">
              <a:solidFill>
                <a:srgbClr val="FFFF00"/>
              </a:solidFill>
              <a:latin typeface="ヒラギノ明朝 Pro W6" panose="02020300000000000000" pitchFamily="18" charset="-128"/>
              <a:ea typeface="ヒラギノ明朝 Pro W6" panose="02020300000000000000" pitchFamily="18" charset="-128"/>
            </a:endParaRPr>
          </a:p>
          <a:p>
            <a:pPr algn="just" eaLnBrk="1" hangingPunct="1">
              <a:lnSpc>
                <a:spcPct val="150000"/>
              </a:lnSpc>
              <a:defRPr/>
            </a:pPr>
            <a:r>
              <a:rPr lang="ja-JP" altLang="ja-JP" sz="2000" b="1">
                <a:solidFill>
                  <a:srgbClr val="FFFF00"/>
                </a:solidFill>
                <a:latin typeface="ヒラギノ明朝 Pro W6" panose="02020300000000000000" pitchFamily="18" charset="-128"/>
                <a:ea typeface="ヒラギノ明朝 Pro W6" panose="02020300000000000000" pitchFamily="18" charset="-128"/>
              </a:rPr>
              <a:t>　　　　　　　　</a:t>
            </a:r>
            <a:r>
              <a:rPr lang="en-US" altLang="ja-JP" sz="2000" b="1">
                <a:latin typeface="ヒラギノ明朝 Pro W6" panose="02020300000000000000" pitchFamily="18" charset="-128"/>
                <a:ea typeface="ヒラギノ明朝 Pro W6" panose="02020300000000000000" pitchFamily="18" charset="-128"/>
              </a:rPr>
              <a:t>（巻十　一八一四、柿本人麻呂）</a:t>
            </a:r>
            <a:endParaRPr lang="ja-JP" altLang="ja-JP" sz="2800" b="1">
              <a:solidFill>
                <a:srgbClr val="FFFF00"/>
              </a:solidFill>
              <a:effectLst>
                <a:outerShdw blurRad="38100" dist="38100" dir="2700000" algn="tl">
                  <a:srgbClr val="FFFFFF"/>
                </a:outerShdw>
              </a:effectLst>
              <a:latin typeface="Century" panose="02040604050505020304" pitchFamily="18" charset="0"/>
              <a:ea typeface="ＭＳ 明朝" panose="02020609040205080304" pitchFamily="49" charset="-128"/>
            </a:endParaRPr>
          </a:p>
          <a:p>
            <a:pPr eaLnBrk="1" hangingPunct="1">
              <a:lnSpc>
                <a:spcPct val="150000"/>
              </a:lnSpc>
              <a:defRPr/>
            </a:pPr>
            <a:endParaRPr lang="en-US" altLang="ja-JP"/>
          </a:p>
        </p:txBody>
      </p:sp>
      <p:sp>
        <p:nvSpPr>
          <p:cNvPr id="102406" name="Text Box 6">
            <a:extLst>
              <a:ext uri="{FF2B5EF4-FFF2-40B4-BE49-F238E27FC236}">
                <a16:creationId xmlns:a16="http://schemas.microsoft.com/office/drawing/2014/main" id="{C9E8B7A1-137E-1B45-A6F2-5A01236F58B5}"/>
              </a:ext>
            </a:extLst>
          </p:cNvPr>
          <p:cNvSpPr txBox="1">
            <a:spLocks noChangeArrowheads="1"/>
          </p:cNvSpPr>
          <p:nvPr/>
        </p:nvSpPr>
        <p:spPr bwMode="auto">
          <a:xfrm>
            <a:off x="2895600" y="762000"/>
            <a:ext cx="2928938" cy="6096000"/>
          </a:xfrm>
          <a:prstGeom prst="rect">
            <a:avLst/>
          </a:prstGeom>
          <a:noFill/>
          <a:ln>
            <a:noFill/>
          </a:ln>
          <a:effectLst/>
        </p:spPr>
        <p:txBody>
          <a:bodyPr vert="eaVert">
            <a:spAutoFit/>
          </a:bodyPr>
          <a:lstStyle/>
          <a:p>
            <a:pPr algn="just" eaLnBrk="1" hangingPunct="1">
              <a:lnSpc>
                <a:spcPct val="150000"/>
              </a:lnSpc>
              <a:defRPr/>
            </a:pPr>
            <a:r>
              <a:rPr lang="ja-JP" altLang="ja-JP" sz="2800" b="1">
                <a:solidFill>
                  <a:srgbClr val="FFFF00"/>
                </a:solidFill>
                <a:latin typeface="ヒラギノ明朝 Pro W6" panose="02020300000000000000" pitchFamily="18" charset="-128"/>
                <a:ea typeface="ヒラギノ明朝 Pro W6" panose="02020300000000000000" pitchFamily="18" charset="-128"/>
              </a:rPr>
              <a:t>いにしへの  </a:t>
            </a:r>
            <a:r>
              <a:rPr lang="ja-JP" altLang="ja-JP" sz="2800" b="1">
                <a:solidFill>
                  <a:srgbClr val="FF0000"/>
                </a:solidFill>
                <a:latin typeface="ヒラギノ明朝 Pro W6" panose="02020300000000000000" pitchFamily="18" charset="-128"/>
                <a:ea typeface="ヒラギノ明朝 Pro W6" panose="02020300000000000000" pitchFamily="18" charset="-128"/>
              </a:rPr>
              <a:t>人の植ゑけむ 杉</a:t>
            </a:r>
            <a:r>
              <a:rPr lang="ja-JP" altLang="ja-JP" sz="2800" b="1">
                <a:solidFill>
                  <a:srgbClr val="FFFF00"/>
                </a:solidFill>
                <a:latin typeface="ヒラギノ明朝 Pro W6" panose="02020300000000000000" pitchFamily="18" charset="-128"/>
                <a:ea typeface="ヒラギノ明朝 Pro W6" panose="02020300000000000000" pitchFamily="18" charset="-128"/>
              </a:rPr>
              <a:t>が枝に</a:t>
            </a:r>
          </a:p>
          <a:p>
            <a:pPr algn="just" eaLnBrk="1" hangingPunct="1">
              <a:lnSpc>
                <a:spcPct val="150000"/>
              </a:lnSpc>
              <a:defRPr/>
            </a:pPr>
            <a:r>
              <a:rPr lang="ja-JP" altLang="ja-JP" sz="2800" b="1">
                <a:solidFill>
                  <a:srgbClr val="FFFF00"/>
                </a:solidFill>
                <a:latin typeface="ヒラギノ明朝 Pro W6" panose="02020300000000000000" pitchFamily="18" charset="-128"/>
                <a:ea typeface="ヒラギノ明朝 Pro W6" panose="02020300000000000000" pitchFamily="18" charset="-128"/>
              </a:rPr>
              <a:t>霞たなびく 春は来ぬらし</a:t>
            </a:r>
          </a:p>
          <a:p>
            <a:pPr algn="just" eaLnBrk="1" hangingPunct="1">
              <a:lnSpc>
                <a:spcPct val="150000"/>
              </a:lnSpc>
              <a:defRPr/>
            </a:pPr>
            <a:endParaRPr lang="ja-JP" altLang="ja-JP" sz="2000" b="1">
              <a:solidFill>
                <a:srgbClr val="FFFF00"/>
              </a:solidFill>
              <a:latin typeface="ヒラギノ明朝 Pro W6" panose="02020300000000000000" pitchFamily="18" charset="-128"/>
              <a:ea typeface="ヒラギノ明朝 Pro W6" panose="02020300000000000000" pitchFamily="18" charset="-128"/>
            </a:endParaRPr>
          </a:p>
          <a:p>
            <a:pPr algn="just" eaLnBrk="1" hangingPunct="1">
              <a:lnSpc>
                <a:spcPct val="150000"/>
              </a:lnSpc>
              <a:defRPr/>
            </a:pPr>
            <a:r>
              <a:rPr lang="ja-JP" altLang="ja-JP" sz="2000" b="1">
                <a:solidFill>
                  <a:srgbClr val="FFFF00"/>
                </a:solidFill>
                <a:latin typeface="ヒラギノ明朝 Pro W6" panose="02020300000000000000" pitchFamily="18" charset="-128"/>
                <a:ea typeface="ヒラギノ明朝 Pro W6" panose="02020300000000000000" pitchFamily="18" charset="-128"/>
              </a:rPr>
              <a:t>　　　　　　　　</a:t>
            </a:r>
            <a:r>
              <a:rPr lang="en-US" altLang="ja-JP" sz="2000" b="1">
                <a:latin typeface="ヒラギノ明朝 Pro W6" panose="02020300000000000000" pitchFamily="18" charset="-128"/>
                <a:ea typeface="ヒラギノ明朝 Pro W6" panose="02020300000000000000" pitchFamily="18" charset="-128"/>
              </a:rPr>
              <a:t>（巻十　一八一四、柿本人麻呂）</a:t>
            </a:r>
            <a:endParaRPr lang="ja-JP" altLang="ja-JP" sz="2800" b="1">
              <a:solidFill>
                <a:srgbClr val="FFFF00"/>
              </a:solidFill>
              <a:effectLst>
                <a:outerShdw blurRad="38100" dist="38100" dir="2700000" algn="tl">
                  <a:srgbClr val="FFFFFF"/>
                </a:outerShdw>
              </a:effectLst>
              <a:latin typeface="Century" panose="02040604050505020304" pitchFamily="18" charset="0"/>
              <a:ea typeface="ＭＳ 明朝" panose="02020609040205080304" pitchFamily="49" charset="-128"/>
            </a:endParaRPr>
          </a:p>
          <a:p>
            <a:pPr eaLnBrk="1" hangingPunct="1">
              <a:lnSpc>
                <a:spcPct val="150000"/>
              </a:lnSpc>
              <a:defRPr/>
            </a:pP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AF74FB1-B175-1B4D-B0C2-DBE159ED81F7}"/>
              </a:ext>
            </a:extLst>
          </p:cNvPr>
          <p:cNvSpPr>
            <a:spLocks noGrp="1" noChangeArrowheads="1"/>
          </p:cNvSpPr>
          <p:nvPr>
            <p:ph type="title"/>
          </p:nvPr>
        </p:nvSpPr>
        <p:spPr>
          <a:xfrm>
            <a:off x="1371600" y="381000"/>
            <a:ext cx="7467600" cy="1295400"/>
          </a:xfrm>
        </p:spPr>
        <p:txBody>
          <a:bodyPr/>
          <a:lstStyle/>
          <a:p>
            <a:pPr eaLnBrk="1" hangingPunct="1"/>
            <a:r>
              <a:rPr lang="ja-JP" altLang="en-US" sz="5400">
                <a:ea typeface="ヒラギノ明朝 Pro W6" panose="02020300000000000000" pitchFamily="18" charset="-128"/>
              </a:rPr>
              <a:t>人にとって里山とは？</a:t>
            </a:r>
            <a:endParaRPr lang="ja-JP" altLang="en-US" sz="3600"/>
          </a:p>
        </p:txBody>
      </p:sp>
      <p:sp>
        <p:nvSpPr>
          <p:cNvPr id="7171" name="Rectangle 3">
            <a:extLst>
              <a:ext uri="{FF2B5EF4-FFF2-40B4-BE49-F238E27FC236}">
                <a16:creationId xmlns:a16="http://schemas.microsoft.com/office/drawing/2014/main" id="{E04CE60F-F0D4-064E-AEF0-AE52B2681621}"/>
              </a:ext>
            </a:extLst>
          </p:cNvPr>
          <p:cNvSpPr>
            <a:spLocks noGrp="1" noChangeArrowheads="1"/>
          </p:cNvSpPr>
          <p:nvPr>
            <p:ph type="body" idx="1"/>
          </p:nvPr>
        </p:nvSpPr>
        <p:spPr>
          <a:xfrm>
            <a:off x="2819400" y="1752600"/>
            <a:ext cx="6096000" cy="4648200"/>
          </a:xfrm>
        </p:spPr>
        <p:txBody>
          <a:bodyPr/>
          <a:lstStyle/>
          <a:p>
            <a:pPr eaLnBrk="1" hangingPunct="1">
              <a:lnSpc>
                <a:spcPct val="110000"/>
              </a:lnSpc>
            </a:pPr>
            <a:r>
              <a:rPr lang="ja-JP" altLang="en-US" sz="2400">
                <a:solidFill>
                  <a:srgbClr val="66FFFF"/>
                </a:solidFill>
                <a:ea typeface="ヒラギノ明朝 Pro W6" panose="02020300000000000000" pitchFamily="18" charset="-128"/>
              </a:rPr>
              <a:t>エネルギー源：</a:t>
            </a:r>
            <a:r>
              <a:rPr lang="ja-JP" altLang="en-US" sz="2400">
                <a:ea typeface="ヒラギノ明朝 Pro W6" panose="02020300000000000000" pitchFamily="18" charset="-128"/>
              </a:rPr>
              <a:t>　薪炭材の採集により林床は明るく保たれる</a:t>
            </a:r>
          </a:p>
          <a:p>
            <a:pPr eaLnBrk="1" hangingPunct="1">
              <a:lnSpc>
                <a:spcPct val="110000"/>
              </a:lnSpc>
            </a:pPr>
            <a:r>
              <a:rPr lang="ja-JP" altLang="en-US" sz="2400">
                <a:solidFill>
                  <a:srgbClr val="66FFFF"/>
                </a:solidFill>
                <a:ea typeface="ヒラギノ明朝 Pro W6" panose="02020300000000000000" pitchFamily="18" charset="-128"/>
              </a:rPr>
              <a:t>有機肥料源：</a:t>
            </a:r>
            <a:r>
              <a:rPr lang="ja-JP" altLang="en-US" sz="2400">
                <a:ea typeface="ヒラギノ明朝 Pro W6" panose="02020300000000000000" pitchFamily="18" charset="-128"/>
              </a:rPr>
              <a:t>　落ち葉、腐敗木の採集で土壌の富栄養化の調節</a:t>
            </a:r>
          </a:p>
          <a:p>
            <a:pPr eaLnBrk="1" hangingPunct="1">
              <a:lnSpc>
                <a:spcPct val="110000"/>
              </a:lnSpc>
            </a:pPr>
            <a:r>
              <a:rPr lang="ja-JP" altLang="en-US" sz="2400">
                <a:solidFill>
                  <a:srgbClr val="66FFFF"/>
                </a:solidFill>
                <a:ea typeface="ヒラギノ明朝 Pro W6" panose="02020300000000000000" pitchFamily="18" charset="-128"/>
              </a:rPr>
              <a:t>定期的な柴刈り：</a:t>
            </a:r>
            <a:r>
              <a:rPr lang="ja-JP" altLang="en-US" sz="2400">
                <a:ea typeface="ヒラギノ明朝 Pro W6" panose="02020300000000000000" pitchFamily="18" charset="-128"/>
              </a:rPr>
              <a:t>　林床は草原状となり、また林内に林縁と似た環境ができる</a:t>
            </a:r>
          </a:p>
          <a:p>
            <a:pPr eaLnBrk="1" hangingPunct="1">
              <a:lnSpc>
                <a:spcPct val="110000"/>
              </a:lnSpc>
            </a:pPr>
            <a:r>
              <a:rPr lang="ja-JP" altLang="en-US" sz="2400">
                <a:solidFill>
                  <a:srgbClr val="66FFFF"/>
                </a:solidFill>
                <a:ea typeface="ヒラギノ明朝 Pro W6" panose="02020300000000000000" pitchFamily="18" charset="-128"/>
              </a:rPr>
              <a:t>水源涵養：</a:t>
            </a:r>
            <a:r>
              <a:rPr lang="ja-JP" altLang="en-US" sz="2400">
                <a:ea typeface="ヒラギノ明朝 Pro W6" panose="02020300000000000000" pitchFamily="18" charset="-128"/>
              </a:rPr>
              <a:t>　森林の保水力アップ</a:t>
            </a:r>
          </a:p>
          <a:p>
            <a:pPr eaLnBrk="1" hangingPunct="1">
              <a:lnSpc>
                <a:spcPct val="110000"/>
              </a:lnSpc>
              <a:buFont typeface="Wingdings" pitchFamily="2" charset="2"/>
              <a:buNone/>
            </a:pPr>
            <a:r>
              <a:rPr lang="ja-JP" altLang="en-US" sz="2400">
                <a:ea typeface="ヒラギノ明朝 Pro W6" panose="02020300000000000000" pitchFamily="18" charset="-128"/>
              </a:rPr>
              <a:t>　　　　　　　水田に養分の補給</a:t>
            </a:r>
          </a:p>
          <a:p>
            <a:pPr eaLnBrk="1" hangingPunct="1">
              <a:lnSpc>
                <a:spcPct val="110000"/>
              </a:lnSpc>
            </a:pPr>
            <a:r>
              <a:rPr lang="ja-JP" altLang="en-US" sz="2400">
                <a:solidFill>
                  <a:srgbClr val="66FFFF"/>
                </a:solidFill>
                <a:ea typeface="ヒラギノ明朝 Pro W6" panose="02020300000000000000" pitchFamily="18" charset="-128"/>
              </a:rPr>
              <a:t>地域の共同作業：</a:t>
            </a:r>
            <a:r>
              <a:rPr lang="ja-JP" altLang="en-US" sz="2400">
                <a:ea typeface="ヒラギノ明朝 Pro W6" panose="02020300000000000000" pitchFamily="18" charset="-128"/>
              </a:rPr>
              <a:t>　共同体の結束</a:t>
            </a:r>
          </a:p>
          <a:p>
            <a:pPr eaLnBrk="1" hangingPunct="1">
              <a:lnSpc>
                <a:spcPct val="110000"/>
              </a:lnSpc>
              <a:buFont typeface="Wingdings" pitchFamily="2" charset="2"/>
              <a:buNone/>
            </a:pPr>
            <a:r>
              <a:rPr lang="ja-JP" altLang="en-US" sz="2400">
                <a:latin typeface="ヒラギノ明朝 Pro W6" panose="02020300000000000000" pitchFamily="18" charset="-128"/>
                <a:ea typeface="ヒラギノ明朝 Pro W6" panose="02020300000000000000" pitchFamily="18" charset="-128"/>
              </a:rPr>
              <a:t>　　　　　　　　　　地域社会の安定化</a:t>
            </a:r>
            <a:endParaRPr lang="ja-JP" altLang="en-US" sz="2400"/>
          </a:p>
          <a:p>
            <a:pPr eaLnBrk="1" hangingPunct="1">
              <a:lnSpc>
                <a:spcPct val="90000"/>
              </a:lnSpc>
            </a:pPr>
            <a:endParaRPr lang="ja-JP" altLang="en-US" sz="2400"/>
          </a:p>
          <a:p>
            <a:pPr eaLnBrk="1" hangingPunct="1">
              <a:lnSpc>
                <a:spcPct val="90000"/>
              </a:lnSpc>
            </a:pPr>
            <a:endParaRPr lang="en-US" altLang="ja-JP" sz="240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371051E-84D8-3B42-8EEF-136CE44865E4}"/>
              </a:ext>
            </a:extLst>
          </p:cNvPr>
          <p:cNvSpPr>
            <a:spLocks noGrp="1" noChangeArrowheads="1"/>
          </p:cNvSpPr>
          <p:nvPr>
            <p:ph type="title"/>
          </p:nvPr>
        </p:nvSpPr>
        <p:spPr>
          <a:xfrm>
            <a:off x="1371600" y="533400"/>
            <a:ext cx="7467600" cy="914400"/>
          </a:xfrm>
        </p:spPr>
        <p:txBody>
          <a:bodyPr/>
          <a:lstStyle/>
          <a:p>
            <a:pPr eaLnBrk="1" hangingPunct="1">
              <a:lnSpc>
                <a:spcPct val="100000"/>
              </a:lnSpc>
            </a:pPr>
            <a:r>
              <a:rPr lang="ja-JP" altLang="en-US" sz="4000">
                <a:ea typeface="ヒラギノ明朝 Pro W6" panose="02020300000000000000" pitchFamily="18" charset="-128"/>
              </a:rPr>
              <a:t>里山は決して環境破壊ではない</a:t>
            </a:r>
            <a:endParaRPr lang="ja-JP" altLang="en-US" sz="3600"/>
          </a:p>
        </p:txBody>
      </p:sp>
      <p:sp>
        <p:nvSpPr>
          <p:cNvPr id="65539" name="Rectangle 3">
            <a:extLst>
              <a:ext uri="{FF2B5EF4-FFF2-40B4-BE49-F238E27FC236}">
                <a16:creationId xmlns:a16="http://schemas.microsoft.com/office/drawing/2014/main" id="{322E26A0-3492-E549-84BC-9010C0C0FB2F}"/>
              </a:ext>
            </a:extLst>
          </p:cNvPr>
          <p:cNvSpPr>
            <a:spLocks noGrp="1" noChangeArrowheads="1"/>
          </p:cNvSpPr>
          <p:nvPr>
            <p:ph type="body" idx="1"/>
          </p:nvPr>
        </p:nvSpPr>
        <p:spPr/>
        <p:txBody>
          <a:bodyPr/>
          <a:lstStyle/>
          <a:p>
            <a:pPr eaLnBrk="1" hangingPunct="1">
              <a:lnSpc>
                <a:spcPct val="110000"/>
              </a:lnSpc>
            </a:pPr>
            <a:r>
              <a:rPr lang="ja-JP" altLang="en-US" sz="2400">
                <a:ea typeface="ヒラギノ明朝 Pro W6" panose="02020300000000000000" pitchFamily="18" charset="-128"/>
              </a:rPr>
              <a:t>里山は</a:t>
            </a:r>
            <a:r>
              <a:rPr lang="ja-JP" altLang="en-US" sz="2400">
                <a:solidFill>
                  <a:srgbClr val="FFFF00"/>
                </a:solidFill>
                <a:ea typeface="ヒラギノ明朝 Pro W6" panose="02020300000000000000" pitchFamily="18" charset="-128"/>
              </a:rPr>
              <a:t>有用植物</a:t>
            </a:r>
            <a:r>
              <a:rPr lang="ja-JP" altLang="en-US" sz="2400">
                <a:ea typeface="ヒラギノ明朝 Pro W6" panose="02020300000000000000" pitchFamily="18" charset="-128"/>
              </a:rPr>
              <a:t>の宝庫</a:t>
            </a:r>
          </a:p>
          <a:p>
            <a:pPr eaLnBrk="1" hangingPunct="1">
              <a:lnSpc>
                <a:spcPct val="110000"/>
              </a:lnSpc>
            </a:pPr>
            <a:r>
              <a:rPr lang="ja-JP" altLang="en-US" sz="2400">
                <a:solidFill>
                  <a:srgbClr val="FFFF00"/>
                </a:solidFill>
                <a:ea typeface="ヒラギノ明朝 Pro W6" panose="02020300000000000000" pitchFamily="18" charset="-128"/>
              </a:rPr>
              <a:t>薬用植物</a:t>
            </a:r>
            <a:r>
              <a:rPr lang="ja-JP" altLang="en-US" sz="2400">
                <a:ea typeface="ヒラギノ明朝 Pro W6" panose="02020300000000000000" pitchFamily="18" charset="-128"/>
              </a:rPr>
              <a:t>の大半は身近にある</a:t>
            </a:r>
          </a:p>
          <a:p>
            <a:pPr eaLnBrk="1" hangingPunct="1">
              <a:lnSpc>
                <a:spcPct val="110000"/>
              </a:lnSpc>
            </a:pPr>
            <a:r>
              <a:rPr lang="ja-JP" altLang="en-US" sz="2400">
                <a:ea typeface="ヒラギノ明朝 Pro W6" panose="02020300000000000000" pitchFamily="18" charset="-128"/>
              </a:rPr>
              <a:t>有用植物の多くは草本である　　　　　　　</a:t>
            </a:r>
            <a:r>
              <a:rPr lang="ja-JP" altLang="en-US" sz="2400">
                <a:solidFill>
                  <a:srgbClr val="FFFF00"/>
                </a:solidFill>
                <a:ea typeface="ヒラギノ明朝 Pro W6" panose="02020300000000000000" pitchFamily="18" charset="-128"/>
              </a:rPr>
              <a:t>草原、林縁の適度な管理</a:t>
            </a:r>
            <a:r>
              <a:rPr lang="ja-JP" altLang="en-US" sz="2400">
                <a:ea typeface="ヒラギノ明朝 Pro W6" panose="02020300000000000000" pitchFamily="18" charset="-128"/>
              </a:rPr>
              <a:t>が必要</a:t>
            </a:r>
          </a:p>
          <a:p>
            <a:pPr eaLnBrk="1" hangingPunct="1">
              <a:lnSpc>
                <a:spcPct val="110000"/>
              </a:lnSpc>
            </a:pPr>
            <a:r>
              <a:rPr lang="ja-JP" altLang="en-US" sz="2400">
                <a:ea typeface="ヒラギノ明朝 Pro W6" panose="02020300000000000000" pitchFamily="18" charset="-128"/>
              </a:rPr>
              <a:t>里山の</a:t>
            </a:r>
            <a:r>
              <a:rPr lang="ja-JP" altLang="en-US" sz="2400">
                <a:solidFill>
                  <a:srgbClr val="FFFF00"/>
                </a:solidFill>
                <a:ea typeface="ヒラギノ明朝 Pro W6" panose="02020300000000000000" pitchFamily="18" charset="-128"/>
              </a:rPr>
              <a:t>生物多様性</a:t>
            </a:r>
            <a:r>
              <a:rPr lang="ja-JP" altLang="en-US" sz="2400">
                <a:ea typeface="ヒラギノ明朝 Pro W6" panose="02020300000000000000" pitchFamily="18" charset="-128"/>
              </a:rPr>
              <a:t>は原植生より豊かである</a:t>
            </a:r>
          </a:p>
          <a:p>
            <a:pPr eaLnBrk="1" hangingPunct="1">
              <a:lnSpc>
                <a:spcPct val="110000"/>
              </a:lnSpc>
            </a:pPr>
            <a:r>
              <a:rPr lang="ja-JP" altLang="en-US" sz="2400">
                <a:ea typeface="ヒラギノ明朝 Pro W6" panose="02020300000000000000" pitchFamily="18" charset="-128"/>
              </a:rPr>
              <a:t>原生状態の維持だけが自然保護ではない</a:t>
            </a:r>
          </a:p>
          <a:p>
            <a:pPr eaLnBrk="1" hangingPunct="1">
              <a:lnSpc>
                <a:spcPct val="110000"/>
              </a:lnSpc>
            </a:pPr>
            <a:r>
              <a:rPr lang="ja-JP" altLang="en-US" sz="2400">
                <a:ea typeface="ヒラギノ明朝 Pro W6" panose="02020300000000000000" pitchFamily="18" charset="-128"/>
              </a:rPr>
              <a:t>里山は歴史的文化遺産である</a:t>
            </a:r>
          </a:p>
          <a:p>
            <a:pPr eaLnBrk="1" hangingPunct="1">
              <a:lnSpc>
                <a:spcPct val="90000"/>
              </a:lnSpc>
            </a:pPr>
            <a:endParaRPr lang="ja-JP" altLang="en-US" sz="2400"/>
          </a:p>
          <a:p>
            <a:pPr eaLnBrk="1" hangingPunct="1">
              <a:lnSpc>
                <a:spcPct val="90000"/>
              </a:lnSpc>
            </a:pPr>
            <a:endParaRPr lang="ja-JP" altLang="en-US" sz="2400"/>
          </a:p>
          <a:p>
            <a:pPr eaLnBrk="1" hangingPunct="1">
              <a:lnSpc>
                <a:spcPct val="90000"/>
              </a:lnSpc>
            </a:pPr>
            <a:endParaRPr lang="en-US" altLang="ja-JP" sz="240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5539">
                                            <p:txEl>
                                              <p:pRg st="4" end="4"/>
                                            </p:txEl>
                                          </p:spTgt>
                                        </p:tgtEl>
                                        <p:attrNameLst>
                                          <p:attrName>style.visibility</p:attrName>
                                        </p:attrNameLst>
                                      </p:cBhvr>
                                      <p:to>
                                        <p:strVal val="visible"/>
                                      </p:to>
                                    </p:set>
                                    <p:anim calcmode="lin" valueType="num">
                                      <p:cBhvr additive="base">
                                        <p:cTn id="31" dur="500" fill="hold"/>
                                        <p:tgtEl>
                                          <p:spTgt spid="655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55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5539">
                                            <p:txEl>
                                              <p:pRg st="5" end="5"/>
                                            </p:txEl>
                                          </p:spTgt>
                                        </p:tgtEl>
                                        <p:attrNameLst>
                                          <p:attrName>style.visibility</p:attrName>
                                        </p:attrNameLst>
                                      </p:cBhvr>
                                      <p:to>
                                        <p:strVal val="visible"/>
                                      </p:to>
                                    </p:set>
                                    <p:anim calcmode="lin" valueType="num">
                                      <p:cBhvr additive="base">
                                        <p:cTn id="37" dur="500" fill="hold"/>
                                        <p:tgtEl>
                                          <p:spTgt spid="655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553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theme/theme1.xml><?xml version="1.0" encoding="utf-8"?>
<a:theme xmlns:a="http://schemas.openxmlformats.org/drawingml/2006/main" name="一般">
  <a:themeElements>
    <a:clrScheme name="">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一般">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一般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 2">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1599</Words>
  <Application>Microsoft Macintosh PowerPoint</Application>
  <PresentationFormat>画面に合わせる (4:3)</PresentationFormat>
  <Paragraphs>207</Paragraphs>
  <Slides>37</Slides>
  <Notes>37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37</vt:i4>
      </vt:variant>
    </vt:vector>
  </HeadingPairs>
  <TitlesOfParts>
    <vt:vector size="45" baseType="lpstr">
      <vt:lpstr>ＭＳ Ｐゴシック</vt:lpstr>
      <vt:lpstr>ヒラギノ明朝 Pro W6</vt:lpstr>
      <vt:lpstr>Arial</vt:lpstr>
      <vt:lpstr>Arial Narrow</vt:lpstr>
      <vt:lpstr>Century</vt:lpstr>
      <vt:lpstr>Times New Roman</vt:lpstr>
      <vt:lpstr>Wingdings</vt:lpstr>
      <vt:lpstr>一般</vt:lpstr>
      <vt:lpstr>民 族 植 物 学５</vt:lpstr>
      <vt:lpstr>シラバス</vt:lpstr>
      <vt:lpstr>里山：人と共存する生態系</vt:lpstr>
      <vt:lpstr>武蔵野の生態系の歴史的考察(1)</vt:lpstr>
      <vt:lpstr>武蔵野の生態系の歴史的考察(2)</vt:lpstr>
      <vt:lpstr>武蔵野の生態系の歴史的考察(3)</vt:lpstr>
      <vt:lpstr>武蔵野の生態系の歴史的考察(4)</vt:lpstr>
      <vt:lpstr>人にとって里山とは？</vt:lpstr>
      <vt:lpstr>里山は決して環境破壊ではない</vt:lpstr>
      <vt:lpstr>里山・雑木林の管理</vt:lpstr>
      <vt:lpstr>雑木林の季節変化</vt:lpstr>
      <vt:lpstr>土　手</vt:lpstr>
      <vt:lpstr>雑木林と農地</vt:lpstr>
      <vt:lpstr>里山の雑木林</vt:lpstr>
      <vt:lpstr>里山の雑木林</vt:lpstr>
      <vt:lpstr>雑木林の林床の植物</vt:lpstr>
      <vt:lpstr>荒れたスギ林</vt:lpstr>
      <vt:lpstr>よく管理されたスギ林</vt:lpstr>
      <vt:lpstr>追いつめられた野草</vt:lpstr>
      <vt:lpstr>荒れた林縁</vt:lpstr>
      <vt:lpstr>PowerPoint プレゼンテーション</vt:lpstr>
      <vt:lpstr>PowerPoint プレゼンテーション</vt:lpstr>
      <vt:lpstr>オオバコ</vt:lpstr>
      <vt:lpstr>里山の直面する問題点と解決策</vt:lpstr>
      <vt:lpstr>有用植物は身近にある！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帝京大学薬学部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里山：人と共存する生態系</dc:title>
  <cp:lastModifiedBy>木下 いづみ</cp:lastModifiedBy>
  <cp:revision>29</cp:revision>
  <dcterms:modified xsi:type="dcterms:W3CDTF">2021-02-08T14:24:09Z</dcterms:modified>
</cp:coreProperties>
</file>