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87" r:id="rId21"/>
    <p:sldId id="286" r:id="rId22"/>
    <p:sldId id="285" r:id="rId23"/>
    <p:sldId id="284" r:id="rId24"/>
    <p:sldId id="283" r:id="rId25"/>
    <p:sldId id="282" r:id="rId26"/>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3429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10287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7145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2057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24003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2743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DCDFE2"/>
          </a:solidFill>
        </a:fill>
      </a:tcStyle>
    </a:wholeTbl>
    <a:band2H>
      <a:tcTxStyle/>
      <a:tcStyle>
        <a:tcBdr/>
        <a:fill>
          <a:solidFill>
            <a:srgbClr val="FFFFFF"/>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2E78C3"/>
          </a:solidFill>
        </a:fill>
      </a:tcStyle>
    </a:firstCol>
    <a:la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25400" cap="flat">
              <a:noFill/>
              <a:miter lim="400000"/>
            </a:ln>
          </a:top>
          <a:bottom>
            <a:ln w="12700" cap="flat">
              <a:noFill/>
              <a:miter lim="400000"/>
            </a:ln>
          </a:bottom>
          <a:insideH>
            <a:ln w="25400" cap="flat">
              <a:noFill/>
              <a:miter lim="400000"/>
            </a:ln>
          </a:insideH>
          <a:insideV>
            <a:ln w="12700" cap="flat">
              <a:noFill/>
              <a:miter lim="400000"/>
            </a:ln>
          </a:insideV>
        </a:tcBdr>
        <a:fill>
          <a:solidFill>
            <a:srgbClr val="4394F8"/>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B4EB3"/>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AAAAAA"/>
              </a:solidFill>
              <a:prstDash val="solid"/>
              <a:miter lim="400000"/>
            </a:ln>
          </a:left>
          <a:right>
            <a:ln w="12700" cap="flat">
              <a:solidFill>
                <a:srgbClr val="AAAAAA"/>
              </a:solidFill>
              <a:prstDash val="solid"/>
              <a:miter lim="400000"/>
            </a:ln>
          </a:right>
          <a:top>
            <a:ln w="12700" cap="flat">
              <a:solidFill>
                <a:srgbClr val="AAAAAA"/>
              </a:solidFill>
              <a:prstDash val="solid"/>
              <a:miter lim="400000"/>
            </a:ln>
          </a:top>
          <a:bottom>
            <a:ln w="12700" cap="flat">
              <a:solidFill>
                <a:srgbClr val="AAAAAA"/>
              </a:solidFill>
              <a:prstDash val="solid"/>
              <a:miter lim="400000"/>
            </a:ln>
          </a:bottom>
          <a:insideH>
            <a:ln w="12700" cap="flat">
              <a:solidFill>
                <a:srgbClr val="AAAAAA"/>
              </a:solidFill>
              <a:prstDash val="solid"/>
              <a:miter lim="400000"/>
            </a:ln>
          </a:insideH>
          <a:insideV>
            <a:ln w="12700" cap="flat">
              <a:solidFill>
                <a:srgbClr val="AAAAAA"/>
              </a:solidFill>
              <a:prstDash val="solid"/>
              <a:miter lim="400000"/>
            </a:ln>
          </a:insideV>
        </a:tcBdr>
        <a:fill>
          <a:solidFill>
            <a:srgbClr val="D9D9D9"/>
          </a:solidFill>
        </a:fill>
      </a:tcStyle>
    </a:wholeTbl>
    <a:band2H>
      <a:tcTxStyle/>
      <a:tcStyle>
        <a:tcBdr/>
        <a:fill>
          <a:solidFill>
            <a:srgbClr val="EBEBEB"/>
          </a:solidFill>
        </a:fill>
      </a:tcStyle>
    </a:band2H>
    <a:firstCol>
      <a:tcTxStyle b="on" i="off">
        <a:font>
          <a:latin typeface="Helvetica"/>
          <a:ea typeface="Helvetica"/>
          <a:cs typeface="Helvetica"/>
        </a:font>
        <a:srgbClr val="FFFFFF"/>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4FC327"/>
          </a:solidFill>
        </a:fill>
      </a:tcStyle>
    </a:firstCol>
    <a:lastRow>
      <a:tcTxStyle b="on" i="off">
        <a:font>
          <a:latin typeface="Helvetica"/>
          <a:ea typeface="Helvetica"/>
          <a:cs typeface="Helvetica"/>
        </a:font>
        <a:srgbClr val="FFFFFF"/>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0F7813"/>
          </a:solidFill>
        </a:fill>
      </a:tcStyle>
    </a:lastRow>
    <a:firstRow>
      <a:tcTxStyle b="on" i="off">
        <a:font>
          <a:latin typeface="Helvetica"/>
          <a:ea typeface="Helvetica"/>
          <a:cs typeface="Helvetica"/>
        </a:font>
        <a:srgbClr val="FFFFFF"/>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0F781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4B4B4B"/>
              </a:solidFill>
              <a:custDash>
                <a:ds d="200000" sp="200000"/>
              </a:custDash>
              <a:miter lim="400000"/>
            </a:ln>
          </a:left>
          <a:right>
            <a:ln w="12700" cap="flat">
              <a:solidFill>
                <a:srgbClr val="4B4B4B"/>
              </a:solidFill>
              <a:custDash>
                <a:ds d="200000" sp="200000"/>
              </a:custDash>
              <a:miter lim="400000"/>
            </a:ln>
          </a:right>
          <a:top>
            <a:ln w="12700" cap="flat">
              <a:solidFill>
                <a:srgbClr val="4B4B4B"/>
              </a:solidFill>
              <a:custDash>
                <a:ds d="200000" sp="200000"/>
              </a:custDash>
              <a:miter lim="400000"/>
            </a:ln>
          </a:top>
          <a:bottom>
            <a:ln w="12700" cap="flat">
              <a:solidFill>
                <a:srgbClr val="4B4B4B"/>
              </a:solidFill>
              <a:custDash>
                <a:ds d="200000" sp="200000"/>
              </a:custDash>
              <a:miter lim="400000"/>
            </a:ln>
          </a:bottom>
          <a:insideH>
            <a:ln w="12700" cap="flat">
              <a:solidFill>
                <a:srgbClr val="4B4B4B"/>
              </a:solidFill>
              <a:custDash>
                <a:ds d="200000" sp="200000"/>
              </a:custDash>
              <a:miter lim="400000"/>
            </a:ln>
          </a:insideH>
          <a:insideV>
            <a:ln w="12700" cap="flat">
              <a:solidFill>
                <a:srgbClr val="4B4B4B"/>
              </a:solidFill>
              <a:custDash>
                <a:ds d="200000" sp="200000"/>
              </a:custDash>
              <a:miter lim="400000"/>
            </a:ln>
          </a:insideV>
        </a:tcBdr>
        <a:fill>
          <a:solidFill>
            <a:srgbClr val="E0DDCD"/>
          </a:solidFill>
        </a:fill>
      </a:tcStyle>
    </a:wholeTbl>
    <a:band2H>
      <a:tcTxStyle/>
      <a:tcStyle>
        <a:tcBdr/>
        <a:fill>
          <a:solidFill>
            <a:srgbClr val="D2CFC5"/>
          </a:solidFill>
        </a:fill>
      </a:tcStyle>
    </a:band2H>
    <a:firstCol>
      <a:tcTxStyle b="on" i="off">
        <a:font>
          <a:latin typeface="Helvetica"/>
          <a:ea typeface="Helvetica"/>
          <a:cs typeface="Helvetica"/>
        </a:font>
        <a:srgbClr val="FFFFFF"/>
      </a:tcTxStyle>
      <a:tcStyle>
        <a:tcBdr>
          <a:left>
            <a:ln w="12700" cap="flat">
              <a:solidFill>
                <a:srgbClr val="4B4B4B"/>
              </a:solidFill>
              <a:prstDash val="solid"/>
              <a:miter lim="400000"/>
            </a:ln>
          </a:left>
          <a:right>
            <a:ln w="12700" cap="flat">
              <a:solidFill>
                <a:srgbClr val="4B4B4B"/>
              </a:solidFill>
              <a:prstDash val="solid"/>
              <a:miter lim="400000"/>
            </a:ln>
          </a:right>
          <a:top>
            <a:ln w="12700" cap="flat">
              <a:solidFill>
                <a:srgbClr val="4B4B4B"/>
              </a:solidFill>
              <a:prstDash val="solid"/>
              <a:miter lim="400000"/>
            </a:ln>
          </a:top>
          <a:bottom>
            <a:ln w="12700" cap="flat">
              <a:solidFill>
                <a:srgbClr val="4B4B4B"/>
              </a:solidFill>
              <a:prstDash val="solid"/>
              <a:miter lim="400000"/>
            </a:ln>
          </a:bottom>
          <a:insideH>
            <a:ln w="12700" cap="flat">
              <a:solidFill>
                <a:srgbClr val="4B4B4B"/>
              </a:solidFill>
              <a:prstDash val="solid"/>
              <a:miter lim="400000"/>
            </a:ln>
          </a:insideH>
          <a:insideV>
            <a:ln w="12700" cap="flat">
              <a:solidFill>
                <a:srgbClr val="4B4B4B"/>
              </a:solidFill>
              <a:prstDash val="solid"/>
              <a:miter lim="400000"/>
            </a:ln>
          </a:insideV>
        </a:tcBdr>
        <a:fill>
          <a:solidFill>
            <a:srgbClr val="7D8B87"/>
          </a:solidFill>
        </a:fill>
      </a:tcStyle>
    </a:firstCol>
    <a:lastRow>
      <a:tcTxStyle b="on" i="off">
        <a:font>
          <a:latin typeface="Helvetica"/>
          <a:ea typeface="Helvetica"/>
          <a:cs typeface="Helvetica"/>
        </a:font>
        <a:srgbClr val="FFFFFF"/>
      </a:tcTxStyle>
      <a:tcStyle>
        <a:tcBdr>
          <a:left>
            <a:ln w="12700" cap="flat">
              <a:solidFill>
                <a:srgbClr val="4B4B4B"/>
              </a:solidFill>
              <a:prstDash val="solid"/>
              <a:miter lim="400000"/>
            </a:ln>
          </a:left>
          <a:right>
            <a:ln w="12700" cap="flat">
              <a:solidFill>
                <a:srgbClr val="4B4B4B"/>
              </a:solidFill>
              <a:prstDash val="solid"/>
              <a:miter lim="400000"/>
            </a:ln>
          </a:right>
          <a:top>
            <a:ln w="12700" cap="flat">
              <a:solidFill>
                <a:srgbClr val="4B4B4B"/>
              </a:solidFill>
              <a:prstDash val="solid"/>
              <a:miter lim="400000"/>
            </a:ln>
          </a:top>
          <a:bottom>
            <a:ln w="12700" cap="flat">
              <a:solidFill>
                <a:srgbClr val="4B4B4B"/>
              </a:solidFill>
              <a:prstDash val="solid"/>
              <a:miter lim="400000"/>
            </a:ln>
          </a:bottom>
          <a:insideH>
            <a:ln w="12700" cap="flat">
              <a:solidFill>
                <a:srgbClr val="4B4B4B"/>
              </a:solidFill>
              <a:prstDash val="solid"/>
              <a:miter lim="400000"/>
            </a:ln>
          </a:insideH>
          <a:insideV>
            <a:ln w="12700" cap="flat">
              <a:solidFill>
                <a:srgbClr val="4B4B4B"/>
              </a:solidFill>
              <a:prstDash val="solid"/>
              <a:miter lim="400000"/>
            </a:ln>
          </a:insideV>
        </a:tcBdr>
        <a:fill>
          <a:solidFill>
            <a:srgbClr val="84633E"/>
          </a:solidFill>
        </a:fill>
      </a:tcStyle>
    </a:lastRow>
    <a:firstRow>
      <a:tcTxStyle b="on" i="off">
        <a:font>
          <a:latin typeface="Helvetica"/>
          <a:ea typeface="Helvetica"/>
          <a:cs typeface="Helvetica"/>
        </a:font>
        <a:srgbClr val="FFFFFF"/>
      </a:tcTxStyle>
      <a:tcStyle>
        <a:tcBdr>
          <a:left>
            <a:ln w="12700" cap="flat">
              <a:solidFill>
                <a:srgbClr val="4B4B4B"/>
              </a:solidFill>
              <a:prstDash val="solid"/>
              <a:miter lim="400000"/>
            </a:ln>
          </a:left>
          <a:right>
            <a:ln w="12700" cap="flat">
              <a:solidFill>
                <a:srgbClr val="4B4B4B"/>
              </a:solidFill>
              <a:prstDash val="solid"/>
              <a:miter lim="400000"/>
            </a:ln>
          </a:right>
          <a:top>
            <a:ln w="12700" cap="flat">
              <a:solidFill>
                <a:srgbClr val="4B4B4B"/>
              </a:solidFill>
              <a:prstDash val="solid"/>
              <a:miter lim="400000"/>
            </a:ln>
          </a:top>
          <a:bottom>
            <a:ln w="12700" cap="flat">
              <a:solidFill>
                <a:srgbClr val="4B4B4B"/>
              </a:solidFill>
              <a:prstDash val="solid"/>
              <a:miter lim="400000"/>
            </a:ln>
          </a:bottom>
          <a:insideH>
            <a:ln w="12700" cap="flat">
              <a:solidFill>
                <a:srgbClr val="4B4B4B"/>
              </a:solidFill>
              <a:prstDash val="solid"/>
              <a:miter lim="400000"/>
            </a:ln>
          </a:insideH>
          <a:insideV>
            <a:ln w="12700" cap="flat">
              <a:solidFill>
                <a:srgbClr val="4B4B4B"/>
              </a:solidFill>
              <a:prstDash val="solid"/>
              <a:miter lim="400000"/>
            </a:ln>
          </a:insideV>
        </a:tcBdr>
        <a:fill>
          <a:solidFill>
            <a:srgbClr val="84633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6E6E6"/>
          </a:solidFill>
        </a:fill>
      </a:tcStyle>
    </a:wholeTbl>
    <a:band2H>
      <a:tcTxStyle/>
      <a:tcStyle>
        <a:tcBdr/>
        <a:fill>
          <a:solidFill>
            <a:srgbClr val="D6DFDF"/>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4C637D"/>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4C637D"/>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4C637D"/>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C5C7C8"/>
          </a:solidFill>
        </a:fill>
      </a:tcStyle>
    </a:wholeTbl>
    <a:band2H>
      <a:tcTxStyle/>
      <a:tcStyle>
        <a:tcBdr/>
        <a:fill>
          <a:solidFill>
            <a:srgbClr val="D6D6D7"/>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41454E"/>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D8086"/>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626972"/>
          </a:solidFill>
        </a:fill>
      </a:tcStyle>
    </a:firstRow>
  </a:tblStyle>
  <a:tblStyle styleId="{2708684C-4D16-4618-839F-0558EEFCDFE6}" styleName="">
    <a:tblBg/>
    <a:wholeTbl>
      <a:tcTxStyle b="off" i="off">
        <a:fontRef idx="minor">
          <a:srgbClr val="000000"/>
        </a:fontRef>
        <a:srgbClr val="000000"/>
      </a:tcTxStyle>
      <a:tcStyle>
        <a:tcBdr>
          <a:left>
            <a:ln w="25400" cap="rnd">
              <a:solidFill>
                <a:srgbClr val="000000"/>
              </a:solidFill>
              <a:custDash>
                <a:ds d="100000" sp="200000"/>
              </a:custDash>
              <a:miter lim="400000"/>
            </a:ln>
          </a:left>
          <a:right>
            <a:ln w="25400" cap="rnd">
              <a:solidFill>
                <a:srgbClr val="000000"/>
              </a:solidFill>
              <a:custDash>
                <a:ds d="100000" sp="200000"/>
              </a:custDash>
              <a:miter lim="400000"/>
            </a:ln>
          </a:right>
          <a:top>
            <a:ln w="25400" cap="rnd">
              <a:solidFill>
                <a:srgbClr val="000000"/>
              </a:solidFill>
              <a:custDash>
                <a:ds d="100000" sp="200000"/>
              </a:custDash>
              <a:miter lim="400000"/>
            </a:ln>
          </a:top>
          <a:bottom>
            <a:ln w="25400" cap="rnd">
              <a:solidFill>
                <a:srgbClr val="000000"/>
              </a:solidFill>
              <a:custDash>
                <a:ds d="100000" sp="200000"/>
              </a:custDash>
              <a:miter lim="400000"/>
            </a:ln>
          </a:bottom>
          <a:insideH>
            <a:ln w="25400" cap="rnd">
              <a:solidFill>
                <a:srgbClr val="000000"/>
              </a:solidFill>
              <a:custDash>
                <a:ds d="100000" sp="200000"/>
              </a:custDash>
              <a:miter lim="400000"/>
            </a:ln>
          </a:insideH>
          <a:insideV>
            <a:ln w="25400" cap="rnd">
              <a:solidFill>
                <a:srgbClr val="000000"/>
              </a:solidFill>
              <a:custDash>
                <a:ds d="100000" sp="200000"/>
              </a:custDash>
              <a:miter lim="400000"/>
            </a:ln>
          </a:insideV>
        </a:tcBdr>
        <a:fill>
          <a:solidFill>
            <a:srgbClr val="FFFFFF"/>
          </a:solidFill>
        </a:fill>
      </a:tcStyle>
    </a:wholeTbl>
    <a:band2H>
      <a:tcTxStyle/>
      <a:tcStyle>
        <a:tcBdr/>
        <a:fill>
          <a:solidFill>
            <a:srgbClr val="E8EAEA"/>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25400" cap="rnd">
              <a:solidFill>
                <a:srgbClr val="000000"/>
              </a:solidFill>
              <a:custDash>
                <a:ds d="100000" sp="200000"/>
              </a:custDash>
              <a:miter lim="400000"/>
            </a:ln>
          </a:top>
          <a:bottom>
            <a:ln w="25400" cap="rnd">
              <a:solidFill>
                <a:srgbClr val="000000"/>
              </a:solidFill>
              <a:custDash>
                <a:ds d="100000" sp="200000"/>
              </a:custDash>
              <a:miter lim="400000"/>
            </a:ln>
          </a:bottom>
          <a:insideH>
            <a:ln w="25400" cap="rnd">
              <a:solidFill>
                <a:srgbClr val="000000"/>
              </a:solidFill>
              <a:custDash>
                <a:ds d="100000" sp="200000"/>
              </a:custDash>
              <a:miter lim="400000"/>
            </a:ln>
          </a:insideH>
          <a:insideV>
            <a:ln w="25400" cap="rnd">
              <a:solidFill>
                <a:srgbClr val="000000"/>
              </a:solidFill>
              <a:custDash>
                <a:ds d="100000" sp="200000"/>
              </a:custDash>
              <a:miter lim="400000"/>
            </a:ln>
          </a:insideV>
        </a:tcBdr>
        <a:fill>
          <a:solidFill>
            <a:srgbClr val="FFFFFF"/>
          </a:solidFill>
        </a:fill>
      </a:tcStyle>
    </a:firstCol>
    <a:lastRow>
      <a:tcTxStyle b="on" i="off">
        <a:font>
          <a:latin typeface="Helvetica"/>
          <a:ea typeface="Helvetica"/>
          <a:cs typeface="Helvetica"/>
        </a:font>
        <a:srgbClr val="000000"/>
      </a:tcTxStyle>
      <a:tcStyle>
        <a:tcBdr>
          <a:left>
            <a:ln w="25400" cap="rnd">
              <a:solidFill>
                <a:srgbClr val="000000"/>
              </a:solidFill>
              <a:custDash>
                <a:ds d="100000" sp="200000"/>
              </a:custDash>
              <a:miter lim="400000"/>
            </a:ln>
          </a:left>
          <a:right>
            <a:ln w="25400" cap="rnd">
              <a:solidFill>
                <a:srgbClr val="000000"/>
              </a:solidFill>
              <a:custDash>
                <a:ds d="100000" sp="200000"/>
              </a:custDash>
              <a:miter lim="400000"/>
            </a:ln>
          </a:right>
          <a:top>
            <a:ln w="12700" cap="flat">
              <a:solidFill>
                <a:srgbClr val="000000"/>
              </a:solidFill>
              <a:prstDash val="solid"/>
              <a:miter lim="400000"/>
            </a:ln>
          </a:top>
          <a:bottom>
            <a:ln w="12700" cap="flat">
              <a:noFill/>
              <a:miter lim="400000"/>
            </a:ln>
          </a:bottom>
          <a:insideH>
            <a:ln w="25400" cap="rnd">
              <a:solidFill>
                <a:srgbClr val="000000"/>
              </a:solidFill>
              <a:custDash>
                <a:ds d="100000" sp="200000"/>
              </a:custDash>
              <a:miter lim="400000"/>
            </a:ln>
          </a:insideH>
          <a:insideV>
            <a:ln w="25400" cap="rnd">
              <a:solidFill>
                <a:srgbClr val="000000"/>
              </a:solidFill>
              <a:custDash>
                <a:ds d="100000" sp="200000"/>
              </a:custDash>
              <a:miter lim="400000"/>
            </a:ln>
          </a:insideV>
        </a:tcBdr>
        <a:fill>
          <a:solidFill>
            <a:srgbClr val="FFFFFF"/>
          </a:solidFill>
        </a:fill>
      </a:tcStyle>
    </a:lastRow>
    <a:firstRow>
      <a:tcTxStyle b="on" i="off">
        <a:font>
          <a:latin typeface="Helvetica"/>
          <a:ea typeface="Helvetica"/>
          <a:cs typeface="Helvetica"/>
        </a:font>
        <a:srgbClr val="000000"/>
      </a:tcTxStyle>
      <a:tcStyle>
        <a:tcBdr>
          <a:left>
            <a:ln w="25400" cap="rnd">
              <a:solidFill>
                <a:srgbClr val="000000"/>
              </a:solidFill>
              <a:custDash>
                <a:ds d="100000" sp="200000"/>
              </a:custDash>
              <a:miter lim="400000"/>
            </a:ln>
          </a:left>
          <a:right>
            <a:ln w="25400" cap="rnd">
              <a:solidFill>
                <a:srgbClr val="000000"/>
              </a:solidFill>
              <a:custDash>
                <a:ds d="100000" sp="200000"/>
              </a:custDash>
              <a:miter lim="400000"/>
            </a:ln>
          </a:right>
          <a:top>
            <a:ln w="12700" cap="flat">
              <a:noFill/>
              <a:miter lim="400000"/>
            </a:ln>
          </a:top>
          <a:bottom>
            <a:ln w="12700" cap="flat">
              <a:solidFill>
                <a:srgbClr val="000000"/>
              </a:solidFill>
              <a:prstDash val="solid"/>
              <a:miter lim="400000"/>
            </a:ln>
          </a:bottom>
          <a:insideH>
            <a:ln w="25400" cap="rnd">
              <a:solidFill>
                <a:srgbClr val="000000"/>
              </a:solidFill>
              <a:custDash>
                <a:ds d="100000" sp="200000"/>
              </a:custDash>
              <a:miter lim="400000"/>
            </a:ln>
          </a:insideH>
          <a:insideV>
            <a:ln w="25400" cap="rnd">
              <a:solidFill>
                <a:srgbClr val="000000"/>
              </a:solidFill>
              <a:custDash>
                <a:ds d="100000" sp="200000"/>
              </a:custDash>
              <a:miter lim="400000"/>
            </a:ln>
          </a:insideV>
        </a:tcBdr>
        <a:fill>
          <a:solidFill>
            <a:srgbClr val="FFFFFF"/>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530"/>
    <p:restoredTop sz="94674"/>
  </p:normalViewPr>
  <p:slideViewPr>
    <p:cSldViewPr snapToGrid="0" snapToObjects="1">
      <p:cViewPr varScale="1">
        <p:scale>
          <a:sx n="87" d="100"/>
          <a:sy n="87" d="100"/>
        </p:scale>
        <p:origin x="1600"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9" name="Shape 79"/>
          <p:cNvSpPr>
            <a:spLocks noGrp="1" noRot="1" noChangeAspect="1"/>
          </p:cNvSpPr>
          <p:nvPr>
            <p:ph type="sldImg"/>
          </p:nvPr>
        </p:nvSpPr>
        <p:spPr>
          <a:xfrm>
            <a:off x="1143000" y="685800"/>
            <a:ext cx="4572000" cy="3429000"/>
          </a:xfrm>
          <a:prstGeom prst="rect">
            <a:avLst/>
          </a:prstGeom>
        </p:spPr>
        <p:txBody>
          <a:bodyPr/>
          <a:lstStyle/>
          <a:p>
            <a:endParaRPr/>
          </a:p>
        </p:txBody>
      </p:sp>
      <p:sp>
        <p:nvSpPr>
          <p:cNvPr id="80" name="Shape 80"/>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表紙">
    <p:spTree>
      <p:nvGrpSpPr>
        <p:cNvPr id="1" name=""/>
        <p:cNvGrpSpPr/>
        <p:nvPr/>
      </p:nvGrpSpPr>
      <p:grpSpPr>
        <a:xfrm>
          <a:off x="0" y="0"/>
          <a:ext cx="0" cy="0"/>
          <a:chOff x="0" y="0"/>
          <a:chExt cx="0" cy="0"/>
        </a:xfrm>
      </p:grpSpPr>
      <p:sp>
        <p:nvSpPr>
          <p:cNvPr id="11" name="イメージ"/>
          <p:cNvSpPr>
            <a:spLocks noGrp="1"/>
          </p:cNvSpPr>
          <p:nvPr>
            <p:ph type="pic" sz="half" idx="21"/>
          </p:nvPr>
        </p:nvSpPr>
        <p:spPr>
          <a:xfrm>
            <a:off x="2438400" y="850900"/>
            <a:ext cx="8128000" cy="5415825"/>
          </a:xfrm>
          <a:prstGeom prst="rect">
            <a:avLst/>
          </a:prstGeom>
        </p:spPr>
        <p:txBody>
          <a:bodyPr lIns="91439" tIns="45719" rIns="91439" bIns="45719" anchor="t"/>
          <a:lstStyle/>
          <a:p>
            <a:endParaRPr/>
          </a:p>
        </p:txBody>
      </p:sp>
      <p:sp>
        <p:nvSpPr>
          <p:cNvPr id="12" name="本文レベル1…"/>
          <p:cNvSpPr txBox="1">
            <a:spLocks noGrp="1"/>
          </p:cNvSpPr>
          <p:nvPr>
            <p:ph type="body" sz="quarter" idx="1"/>
          </p:nvPr>
        </p:nvSpPr>
        <p:spPr>
          <a:xfrm>
            <a:off x="1270000" y="7353300"/>
            <a:ext cx="10464800" cy="1130300"/>
          </a:xfrm>
          <a:prstGeom prst="rect">
            <a:avLst/>
          </a:prstGeom>
        </p:spPr>
        <p:txBody>
          <a:bodyPr anchor="t"/>
          <a:lstStyle>
            <a:lvl1pPr>
              <a:defRPr sz="3200"/>
            </a:lvl1pPr>
            <a:lvl2pPr>
              <a:defRPr sz="3200"/>
            </a:lvl2pPr>
            <a:lvl3pPr>
              <a:defRPr sz="3200"/>
            </a:lvl3pPr>
            <a:lvl4pPr>
              <a:defRPr sz="3200"/>
            </a:lvl4pPr>
            <a:lvl5pPr>
              <a:defRPr sz="3200"/>
            </a:lvl5pPr>
          </a:lstStyle>
          <a:p>
            <a:r>
              <a:t>本文レベル1</a:t>
            </a:r>
          </a:p>
          <a:p>
            <a:pPr lvl="1"/>
            <a:r>
              <a:t>本文レベル2</a:t>
            </a:r>
          </a:p>
          <a:p>
            <a:pPr lvl="2"/>
            <a:r>
              <a:t>本文レベル3</a:t>
            </a:r>
          </a:p>
          <a:p>
            <a:pPr lvl="3"/>
            <a:r>
              <a:t>本文レベル4</a:t>
            </a:r>
          </a:p>
          <a:p>
            <a:pPr lvl="4"/>
            <a:r>
              <a:t>本文レベル5</a:t>
            </a:r>
          </a:p>
        </p:txBody>
      </p:sp>
      <p:sp>
        <p:nvSpPr>
          <p:cNvPr id="13" name="タイトルテキスト"/>
          <p:cNvSpPr txBox="1">
            <a:spLocks noGrp="1"/>
          </p:cNvSpPr>
          <p:nvPr>
            <p:ph type="title"/>
          </p:nvPr>
        </p:nvSpPr>
        <p:spPr>
          <a:xfrm>
            <a:off x="1270000" y="5842000"/>
            <a:ext cx="10464800" cy="1422400"/>
          </a:xfrm>
          <a:prstGeom prst="rect">
            <a:avLst/>
          </a:prstGeom>
        </p:spPr>
        <p:txBody>
          <a:bodyPr anchor="b">
            <a:noAutofit/>
          </a:bodyPr>
          <a:lstStyle/>
          <a:p>
            <a:r>
              <a:t>タイトルテキスト</a:t>
            </a:r>
          </a:p>
        </p:txBody>
      </p:sp>
      <p:sp>
        <p:nvSpPr>
          <p:cNvPr id="14"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タイトル &amp; サブタイトル">
    <p:spTree>
      <p:nvGrpSpPr>
        <p:cNvPr id="1" name=""/>
        <p:cNvGrpSpPr/>
        <p:nvPr/>
      </p:nvGrpSpPr>
      <p:grpSpPr>
        <a:xfrm>
          <a:off x="0" y="0"/>
          <a:ext cx="0" cy="0"/>
          <a:chOff x="0" y="0"/>
          <a:chExt cx="0" cy="0"/>
        </a:xfrm>
      </p:grpSpPr>
      <p:sp>
        <p:nvSpPr>
          <p:cNvPr id="21" name="タイトルテキスト"/>
          <p:cNvSpPr txBox="1">
            <a:spLocks noGrp="1"/>
          </p:cNvSpPr>
          <p:nvPr>
            <p:ph type="title"/>
          </p:nvPr>
        </p:nvSpPr>
        <p:spPr>
          <a:xfrm>
            <a:off x="1270000" y="1638300"/>
            <a:ext cx="10464800" cy="3302000"/>
          </a:xfrm>
          <a:prstGeom prst="rect">
            <a:avLst/>
          </a:prstGeom>
        </p:spPr>
        <p:txBody>
          <a:bodyPr anchor="b">
            <a:noAutofit/>
          </a:bodyPr>
          <a:lstStyle/>
          <a:p>
            <a:r>
              <a:t>タイトルテキスト</a:t>
            </a:r>
          </a:p>
        </p:txBody>
      </p:sp>
      <p:sp>
        <p:nvSpPr>
          <p:cNvPr id="22" name="本文レベル1…"/>
          <p:cNvSpPr txBox="1">
            <a:spLocks noGrp="1"/>
          </p:cNvSpPr>
          <p:nvPr>
            <p:ph type="body" sz="quarter" idx="1"/>
          </p:nvPr>
        </p:nvSpPr>
        <p:spPr>
          <a:xfrm>
            <a:off x="1270000" y="5029200"/>
            <a:ext cx="10464800" cy="1130300"/>
          </a:xfrm>
          <a:prstGeom prst="rect">
            <a:avLst/>
          </a:prstGeom>
        </p:spPr>
        <p:txBody>
          <a:bodyPr anchor="t"/>
          <a:lstStyle>
            <a:lvl1pPr>
              <a:defRPr sz="3200"/>
            </a:lvl1pPr>
            <a:lvl2pPr>
              <a:defRPr sz="3200"/>
            </a:lvl2pPr>
            <a:lvl3pPr>
              <a:defRPr sz="3200"/>
            </a:lvl3pPr>
            <a:lvl4pPr>
              <a:defRPr sz="3200"/>
            </a:lvl4pPr>
            <a:lvl5pPr>
              <a:defRPr sz="3200"/>
            </a:lvl5pPr>
          </a:lstStyle>
          <a:p>
            <a:r>
              <a:t>本文レベル1</a:t>
            </a:r>
          </a:p>
          <a:p>
            <a:pPr lvl="1"/>
            <a:r>
              <a:t>本文レベル2</a:t>
            </a:r>
          </a:p>
          <a:p>
            <a:pPr lvl="2"/>
            <a:r>
              <a:t>本文レベル3</a:t>
            </a:r>
          </a:p>
          <a:p>
            <a:pPr lvl="3"/>
            <a:r>
              <a:t>本文レベル4</a:t>
            </a:r>
          </a:p>
          <a:p>
            <a:pPr lvl="4"/>
            <a:r>
              <a:t>本文レベル5</a:t>
            </a:r>
          </a:p>
        </p:txBody>
      </p:sp>
      <p:sp>
        <p:nvSpPr>
          <p:cNvPr id="23"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タイトル &amp; 箇条書き">
    <p:spTree>
      <p:nvGrpSpPr>
        <p:cNvPr id="1" name=""/>
        <p:cNvGrpSpPr/>
        <p:nvPr/>
      </p:nvGrpSpPr>
      <p:grpSpPr>
        <a:xfrm>
          <a:off x="0" y="0"/>
          <a:ext cx="0" cy="0"/>
          <a:chOff x="0" y="0"/>
          <a:chExt cx="0" cy="0"/>
        </a:xfrm>
      </p:grpSpPr>
      <p:sp>
        <p:nvSpPr>
          <p:cNvPr id="30" name="タイトルテキスト"/>
          <p:cNvSpPr txBox="1">
            <a:spLocks noGrp="1"/>
          </p:cNvSpPr>
          <p:nvPr>
            <p:ph type="title"/>
          </p:nvPr>
        </p:nvSpPr>
        <p:spPr>
          <a:prstGeom prst="rect">
            <a:avLst/>
          </a:prstGeom>
        </p:spPr>
        <p:txBody>
          <a:bodyPr/>
          <a:lstStyle/>
          <a:p>
            <a:r>
              <a:t>タイトルテキスト</a:t>
            </a:r>
          </a:p>
        </p:txBody>
      </p:sp>
      <p:sp>
        <p:nvSpPr>
          <p:cNvPr id="31" name="本文レベル1…"/>
          <p:cNvSpPr txBox="1">
            <a:spLocks noGrp="1"/>
          </p:cNvSpPr>
          <p:nvPr>
            <p:ph type="body" idx="1"/>
          </p:nvPr>
        </p:nvSpPr>
        <p:spPr>
          <a:xfrm>
            <a:off x="1270000" y="2768600"/>
            <a:ext cx="10464800" cy="5715000"/>
          </a:xfrm>
          <a:prstGeom prst="rect">
            <a:avLst/>
          </a:prstGeom>
        </p:spPr>
        <p:txBody>
          <a:bodyPr>
            <a:normAutofit/>
          </a:bodyPr>
          <a:lstStyle>
            <a:lvl1pPr marL="381000" indent="-381000" algn="l">
              <a:spcBef>
                <a:spcPts val="4200"/>
              </a:spcBef>
              <a:buSzPct val="100000"/>
              <a:buChar char="•"/>
              <a:defRPr sz="3800"/>
            </a:lvl1pPr>
            <a:lvl2pPr marL="762000" indent="-381000" algn="l">
              <a:spcBef>
                <a:spcPts val="4200"/>
              </a:spcBef>
              <a:buSzPct val="100000"/>
              <a:buChar char="•"/>
              <a:defRPr sz="3800"/>
            </a:lvl2pPr>
            <a:lvl3pPr marL="1143000" indent="-381000" algn="l">
              <a:spcBef>
                <a:spcPts val="4200"/>
              </a:spcBef>
              <a:buSzPct val="100000"/>
              <a:buChar char="•"/>
              <a:defRPr sz="3800"/>
            </a:lvl3pPr>
            <a:lvl4pPr marL="1524000" indent="-381000" algn="l">
              <a:spcBef>
                <a:spcPts val="4200"/>
              </a:spcBef>
              <a:buSzPct val="100000"/>
              <a:buChar char="•"/>
              <a:defRPr sz="3800"/>
            </a:lvl4pPr>
            <a:lvl5pPr marL="1905000" indent="-381000" algn="l">
              <a:spcBef>
                <a:spcPts val="4200"/>
              </a:spcBef>
              <a:buSzPct val="100000"/>
              <a:buChar char="•"/>
              <a:defRPr sz="3800"/>
            </a:lvl5pPr>
          </a:lstStyle>
          <a:p>
            <a:r>
              <a:t>本文レベル1</a:t>
            </a:r>
          </a:p>
          <a:p>
            <a:pPr lvl="1"/>
            <a:r>
              <a:t>本文レベル2</a:t>
            </a:r>
          </a:p>
          <a:p>
            <a:pPr lvl="2"/>
            <a:r>
              <a:t>本文レベル3</a:t>
            </a:r>
          </a:p>
          <a:p>
            <a:pPr lvl="3"/>
            <a:r>
              <a:t>本文レベル4</a:t>
            </a:r>
          </a:p>
          <a:p>
            <a:pPr lvl="4"/>
            <a:r>
              <a:t>本文レベル5</a:t>
            </a:r>
          </a:p>
        </p:txBody>
      </p:sp>
      <p:sp>
        <p:nvSpPr>
          <p:cNvPr id="32"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タイトル、箇条書き、画像">
    <p:spTree>
      <p:nvGrpSpPr>
        <p:cNvPr id="1" name=""/>
        <p:cNvGrpSpPr/>
        <p:nvPr/>
      </p:nvGrpSpPr>
      <p:grpSpPr>
        <a:xfrm>
          <a:off x="0" y="0"/>
          <a:ext cx="0" cy="0"/>
          <a:chOff x="0" y="0"/>
          <a:chExt cx="0" cy="0"/>
        </a:xfrm>
      </p:grpSpPr>
      <p:sp>
        <p:nvSpPr>
          <p:cNvPr id="39" name="イメージ"/>
          <p:cNvSpPr>
            <a:spLocks noGrp="1"/>
          </p:cNvSpPr>
          <p:nvPr>
            <p:ph type="pic" sz="quarter" idx="21"/>
          </p:nvPr>
        </p:nvSpPr>
        <p:spPr>
          <a:xfrm>
            <a:off x="7188435" y="2552700"/>
            <a:ext cx="4102101" cy="6159500"/>
          </a:xfrm>
          <a:prstGeom prst="rect">
            <a:avLst/>
          </a:prstGeom>
        </p:spPr>
        <p:txBody>
          <a:bodyPr lIns="91439" tIns="45719" rIns="91439" bIns="45719" anchor="t"/>
          <a:lstStyle/>
          <a:p>
            <a:endParaRPr/>
          </a:p>
        </p:txBody>
      </p:sp>
      <p:sp>
        <p:nvSpPr>
          <p:cNvPr id="40" name="タイトルテキスト"/>
          <p:cNvSpPr txBox="1">
            <a:spLocks noGrp="1"/>
          </p:cNvSpPr>
          <p:nvPr>
            <p:ph type="title"/>
          </p:nvPr>
        </p:nvSpPr>
        <p:spPr>
          <a:prstGeom prst="rect">
            <a:avLst/>
          </a:prstGeom>
        </p:spPr>
        <p:txBody>
          <a:bodyPr/>
          <a:lstStyle/>
          <a:p>
            <a:r>
              <a:t>タイトルテキスト</a:t>
            </a:r>
          </a:p>
        </p:txBody>
      </p:sp>
      <p:sp>
        <p:nvSpPr>
          <p:cNvPr id="41" name="本文レベル1…"/>
          <p:cNvSpPr txBox="1">
            <a:spLocks noGrp="1"/>
          </p:cNvSpPr>
          <p:nvPr>
            <p:ph type="body" sz="half" idx="1"/>
          </p:nvPr>
        </p:nvSpPr>
        <p:spPr>
          <a:xfrm>
            <a:off x="1282700" y="2768600"/>
            <a:ext cx="5041900" cy="5715000"/>
          </a:xfrm>
          <a:prstGeom prst="rect">
            <a:avLst/>
          </a:prstGeom>
        </p:spPr>
        <p:txBody>
          <a:bodyPr>
            <a:normAutofit/>
          </a:bodyPr>
          <a:lstStyle>
            <a:lvl1pPr marL="280736" indent="-280736" algn="l">
              <a:spcBef>
                <a:spcPts val="3200"/>
              </a:spcBef>
              <a:buSzPct val="100000"/>
              <a:buChar char="•"/>
              <a:defRPr sz="2800"/>
            </a:lvl1pPr>
            <a:lvl2pPr marL="661736" indent="-280736" algn="l">
              <a:spcBef>
                <a:spcPts val="3200"/>
              </a:spcBef>
              <a:buSzPct val="100000"/>
              <a:buChar char="•"/>
              <a:defRPr sz="2800"/>
            </a:lvl2pPr>
            <a:lvl3pPr marL="1042736" indent="-280736" algn="l">
              <a:spcBef>
                <a:spcPts val="3200"/>
              </a:spcBef>
              <a:buSzPct val="100000"/>
              <a:buChar char="•"/>
              <a:defRPr sz="2800"/>
            </a:lvl3pPr>
            <a:lvl4pPr marL="1423736" indent="-280736" algn="l">
              <a:spcBef>
                <a:spcPts val="3200"/>
              </a:spcBef>
              <a:buSzPct val="100000"/>
              <a:buChar char="•"/>
              <a:defRPr sz="2800"/>
            </a:lvl4pPr>
            <a:lvl5pPr marL="1804736" indent="-280736" algn="l">
              <a:spcBef>
                <a:spcPts val="3200"/>
              </a:spcBef>
              <a:buSzPct val="100000"/>
              <a:buChar char="•"/>
              <a:defRPr sz="2800"/>
            </a:lvl5pPr>
          </a:lstStyle>
          <a:p>
            <a:r>
              <a:t>本文レベル1</a:t>
            </a:r>
          </a:p>
          <a:p>
            <a:pPr lvl="1"/>
            <a:r>
              <a:t>本文レベル2</a:t>
            </a:r>
          </a:p>
          <a:p>
            <a:pPr lvl="2"/>
            <a:r>
              <a:t>本文レベル3</a:t>
            </a:r>
          </a:p>
          <a:p>
            <a:pPr lvl="3"/>
            <a:r>
              <a:t>本文レベル4</a:t>
            </a:r>
          </a:p>
          <a:p>
            <a:pPr lvl="4"/>
            <a:r>
              <a:t>本文レベル5</a:t>
            </a:r>
          </a:p>
        </p:txBody>
      </p:sp>
      <p:sp>
        <p:nvSpPr>
          <p:cNvPr id="42"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タイトル（上）">
    <p:spTree>
      <p:nvGrpSpPr>
        <p:cNvPr id="1" name=""/>
        <p:cNvGrpSpPr/>
        <p:nvPr/>
      </p:nvGrpSpPr>
      <p:grpSpPr>
        <a:xfrm>
          <a:off x="0" y="0"/>
          <a:ext cx="0" cy="0"/>
          <a:chOff x="0" y="0"/>
          <a:chExt cx="0" cy="0"/>
        </a:xfrm>
      </p:grpSpPr>
      <p:sp>
        <p:nvSpPr>
          <p:cNvPr id="49" name="タイトルテキスト"/>
          <p:cNvSpPr txBox="1">
            <a:spLocks noGrp="1"/>
          </p:cNvSpPr>
          <p:nvPr>
            <p:ph type="title"/>
          </p:nvPr>
        </p:nvSpPr>
        <p:spPr>
          <a:prstGeom prst="rect">
            <a:avLst/>
          </a:prstGeom>
        </p:spPr>
        <p:txBody>
          <a:bodyPr/>
          <a:lstStyle/>
          <a:p>
            <a:r>
              <a:t>タイトルテキスト</a:t>
            </a:r>
          </a:p>
        </p:txBody>
      </p:sp>
      <p:sp>
        <p:nvSpPr>
          <p:cNvPr id="50"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写真">
    <p:spTree>
      <p:nvGrpSpPr>
        <p:cNvPr id="1" name=""/>
        <p:cNvGrpSpPr/>
        <p:nvPr/>
      </p:nvGrpSpPr>
      <p:grpSpPr>
        <a:xfrm>
          <a:off x="0" y="0"/>
          <a:ext cx="0" cy="0"/>
          <a:chOff x="0" y="0"/>
          <a:chExt cx="0" cy="0"/>
        </a:xfrm>
      </p:grpSpPr>
      <p:sp>
        <p:nvSpPr>
          <p:cNvPr id="57" name="イメージ"/>
          <p:cNvSpPr>
            <a:spLocks noGrp="1"/>
          </p:cNvSpPr>
          <p:nvPr>
            <p:ph type="pic" idx="21"/>
          </p:nvPr>
        </p:nvSpPr>
        <p:spPr>
          <a:xfrm>
            <a:off x="775756" y="1041400"/>
            <a:ext cx="11550367" cy="7696200"/>
          </a:xfrm>
          <a:prstGeom prst="rect">
            <a:avLst/>
          </a:prstGeom>
        </p:spPr>
        <p:txBody>
          <a:bodyPr lIns="91439" tIns="45719" rIns="91439" bIns="45719" anchor="t"/>
          <a:lstStyle/>
          <a:p>
            <a:endParaRPr/>
          </a:p>
        </p:txBody>
      </p:sp>
      <p:sp>
        <p:nvSpPr>
          <p:cNvPr id="58"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箇条書き">
    <p:spTree>
      <p:nvGrpSpPr>
        <p:cNvPr id="1" name=""/>
        <p:cNvGrpSpPr/>
        <p:nvPr/>
      </p:nvGrpSpPr>
      <p:grpSpPr>
        <a:xfrm>
          <a:off x="0" y="0"/>
          <a:ext cx="0" cy="0"/>
          <a:chOff x="0" y="0"/>
          <a:chExt cx="0" cy="0"/>
        </a:xfrm>
      </p:grpSpPr>
      <p:sp>
        <p:nvSpPr>
          <p:cNvPr id="65" name="本文レベル1…"/>
          <p:cNvSpPr txBox="1">
            <a:spLocks noGrp="1"/>
          </p:cNvSpPr>
          <p:nvPr>
            <p:ph type="body" idx="1"/>
          </p:nvPr>
        </p:nvSpPr>
        <p:spPr>
          <a:xfrm>
            <a:off x="1270000" y="1270000"/>
            <a:ext cx="10464800" cy="7213600"/>
          </a:xfrm>
          <a:prstGeom prst="rect">
            <a:avLst/>
          </a:prstGeom>
        </p:spPr>
        <p:txBody>
          <a:bodyPr>
            <a:normAutofit/>
          </a:bodyPr>
          <a:lstStyle>
            <a:lvl1pPr marL="381000" indent="-381000" algn="l">
              <a:spcBef>
                <a:spcPts val="4200"/>
              </a:spcBef>
              <a:buSzPct val="100000"/>
              <a:buChar char="•"/>
              <a:defRPr sz="3800"/>
            </a:lvl1pPr>
            <a:lvl2pPr marL="762000" indent="-381000" algn="l">
              <a:spcBef>
                <a:spcPts val="4200"/>
              </a:spcBef>
              <a:buSzPct val="100000"/>
              <a:buChar char="•"/>
              <a:defRPr sz="3800"/>
            </a:lvl2pPr>
            <a:lvl3pPr marL="1143000" indent="-381000" algn="l">
              <a:spcBef>
                <a:spcPts val="4200"/>
              </a:spcBef>
              <a:buSzPct val="100000"/>
              <a:buChar char="•"/>
              <a:defRPr sz="3800"/>
            </a:lvl3pPr>
            <a:lvl4pPr marL="1524000" indent="-381000" algn="l">
              <a:spcBef>
                <a:spcPts val="4200"/>
              </a:spcBef>
              <a:buSzPct val="100000"/>
              <a:buChar char="•"/>
              <a:defRPr sz="3800"/>
            </a:lvl4pPr>
            <a:lvl5pPr marL="1905000" indent="-381000" algn="l">
              <a:spcBef>
                <a:spcPts val="4200"/>
              </a:spcBef>
              <a:buSzPct val="100000"/>
              <a:buChar char="•"/>
              <a:defRPr sz="3800"/>
            </a:lvl5pPr>
          </a:lstStyle>
          <a:p>
            <a:r>
              <a:t>本文レベル1</a:t>
            </a:r>
          </a:p>
          <a:p>
            <a:pPr lvl="1"/>
            <a:r>
              <a:t>本文レベル2</a:t>
            </a:r>
          </a:p>
          <a:p>
            <a:pPr lvl="2"/>
            <a:r>
              <a:t>本文レベル3</a:t>
            </a:r>
          </a:p>
          <a:p>
            <a:pPr lvl="3"/>
            <a:r>
              <a:t>本文レベル4</a:t>
            </a:r>
          </a:p>
          <a:p>
            <a:pPr lvl="4"/>
            <a:r>
              <a:t>本文レベル5</a:t>
            </a:r>
          </a:p>
        </p:txBody>
      </p:sp>
      <p:sp>
        <p:nvSpPr>
          <p:cNvPr id="66"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空白">
    <p:spTree>
      <p:nvGrpSpPr>
        <p:cNvPr id="1" name=""/>
        <p:cNvGrpSpPr/>
        <p:nvPr/>
      </p:nvGrpSpPr>
      <p:grpSpPr>
        <a:xfrm>
          <a:off x="0" y="0"/>
          <a:ext cx="0" cy="0"/>
          <a:chOff x="0" y="0"/>
          <a:chExt cx="0" cy="0"/>
        </a:xfrm>
      </p:grpSpPr>
      <p:sp>
        <p:nvSpPr>
          <p:cNvPr id="73"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タイトルテキスト"/>
          <p:cNvSpPr txBox="1">
            <a:spLocks noGrp="1"/>
          </p:cNvSpPr>
          <p:nvPr>
            <p:ph type="title"/>
          </p:nvPr>
        </p:nvSpPr>
        <p:spPr>
          <a:xfrm>
            <a:off x="1270000" y="254000"/>
            <a:ext cx="10464800" cy="24384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タイトルテキスト</a:t>
            </a:r>
          </a:p>
        </p:txBody>
      </p:sp>
      <p:sp>
        <p:nvSpPr>
          <p:cNvPr id="3" name="本文レベル1…"/>
          <p:cNvSpPr txBox="1">
            <a:spLocks noGrp="1"/>
          </p:cNvSpPr>
          <p:nvPr>
            <p:ph type="body" idx="1"/>
          </p:nvPr>
        </p:nvSpPr>
        <p:spPr>
          <a:xfrm>
            <a:off x="952500" y="2603500"/>
            <a:ext cx="11099800" cy="6286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p>
            <a:r>
              <a:t>本文レベル1</a:t>
            </a:r>
          </a:p>
          <a:p>
            <a:pPr lvl="1"/>
            <a:r>
              <a:t>本文レベル2</a:t>
            </a:r>
          </a:p>
          <a:p>
            <a:pPr lvl="2"/>
            <a:r>
              <a:t>本文レベル3</a:t>
            </a:r>
          </a:p>
          <a:p>
            <a:pPr lvl="3"/>
            <a:r>
              <a:t>本文レベル4</a:t>
            </a:r>
          </a:p>
          <a:p>
            <a:pPr lvl="4"/>
            <a:r>
              <a:t>本文レベル5</a:t>
            </a:r>
          </a:p>
        </p:txBody>
      </p:sp>
      <p:sp>
        <p:nvSpPr>
          <p:cNvPr id="4" name="スライド番号"/>
          <p:cNvSpPr txBox="1">
            <a:spLocks noGrp="1"/>
          </p:cNvSpPr>
          <p:nvPr>
            <p:ph type="sldNum" sz="quarter" idx="2"/>
          </p:nvPr>
        </p:nvSpPr>
        <p:spPr>
          <a:xfrm>
            <a:off x="6311798" y="9258300"/>
            <a:ext cx="368504" cy="381000"/>
          </a:xfrm>
          <a:prstGeom prst="rect">
            <a:avLst/>
          </a:prstGeom>
          <a:ln w="12700">
            <a:miter lim="400000"/>
          </a:ln>
        </p:spPr>
        <p:txBody>
          <a:bodyPr lIns="50800" tIns="50800" rIns="50800" bIns="50800">
            <a:spAutoFit/>
          </a:bodyPr>
          <a:lstStyle>
            <a:lvl1pPr>
              <a:defRPr sz="18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1pPr>
      <a:lvl2pPr marL="0" marR="0" indent="3429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2pPr>
      <a:lvl3pPr marL="0" marR="0" indent="685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3pPr>
      <a:lvl4pPr marL="0" marR="0" indent="10287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4pPr>
      <a:lvl5pPr marL="0" marR="0" indent="1371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5pPr>
      <a:lvl6pPr marL="0" marR="0" indent="17145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6pPr>
      <a:lvl7pPr marL="0" marR="0" indent="20574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7pPr>
      <a:lvl8pPr marL="0" marR="0" indent="24003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8pPr>
      <a:lvl9pPr marL="0" marR="0" indent="2743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9pPr>
    </p:titleStyle>
    <p:bodyStyle>
      <a:lvl1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1pPr>
      <a:lvl2pPr marL="0" marR="0" indent="3429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2pPr>
      <a:lvl3pPr marL="0" marR="0" indent="685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3pPr>
      <a:lvl4pPr marL="0" marR="0" indent="10287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4pPr>
      <a:lvl5pPr marL="0" marR="0" indent="1371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5pPr>
      <a:lvl6pPr marL="0" marR="0" indent="17145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6pPr>
      <a:lvl7pPr marL="0" marR="0" indent="20574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7pPr>
      <a:lvl8pPr marL="0" marR="0" indent="24003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8pPr>
      <a:lvl9pPr marL="0" marR="0" indent="2743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1pPr>
      <a:lvl2pPr marL="0" marR="0" indent="3429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2pPr>
      <a:lvl3pPr marL="0" marR="0" indent="685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3pPr>
      <a:lvl4pPr marL="0" marR="0" indent="10287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4pPr>
      <a:lvl5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5pPr>
      <a:lvl6pPr marL="0" marR="0" indent="17145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6pPr>
      <a:lvl7pPr marL="0" marR="0" indent="2057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7pPr>
      <a:lvl8pPr marL="0" marR="0" indent="24003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8pPr>
      <a:lvl9pPr marL="0" marR="0" indent="2743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tif"/><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tif"/><Relationship Id="rId1" Type="http://schemas.openxmlformats.org/officeDocument/2006/relationships/slideLayout" Target="../slideLayouts/slideLayout8.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tif"/><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tif"/><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tif"/><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tif"/><Relationship Id="rId1" Type="http://schemas.openxmlformats.org/officeDocument/2006/relationships/slideLayout" Target="../slideLayouts/slideLayout8.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tif"/><Relationship Id="rId1" Type="http://schemas.openxmlformats.org/officeDocument/2006/relationships/slideLayout" Target="../slideLayouts/slideLayout8.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tif"/><Relationship Id="rId1" Type="http://schemas.openxmlformats.org/officeDocument/2006/relationships/slideLayout" Target="../slideLayouts/slideLayout8.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tif"/><Relationship Id="rId1" Type="http://schemas.openxmlformats.org/officeDocument/2006/relationships/slideLayout" Target="../slideLayouts/slideLayout8.xml"/><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tif"/><Relationship Id="rId1" Type="http://schemas.openxmlformats.org/officeDocument/2006/relationships/slideLayout" Target="../slideLayouts/slideLayout8.xml"/><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tif"/><Relationship Id="rId1" Type="http://schemas.openxmlformats.org/officeDocument/2006/relationships/slideLayout" Target="../slideLayouts/slideLayout8.xml"/><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tif"/><Relationship Id="rId1" Type="http://schemas.openxmlformats.org/officeDocument/2006/relationships/slideLayout" Target="../slideLayouts/slideLayout8.xml"/><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tif"/><Relationship Id="rId1" Type="http://schemas.openxmlformats.org/officeDocument/2006/relationships/slideLayout" Target="../slideLayouts/slideLayout8.xml"/><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tif"/><Relationship Id="rId1" Type="http://schemas.openxmlformats.org/officeDocument/2006/relationships/slideLayout" Target="../slideLayouts/slideLayout8.xml"/><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tif"/><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tif"/><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tif"/><Relationship Id="rId1" Type="http://schemas.openxmlformats.org/officeDocument/2006/relationships/slideLayout" Target="../slideLayouts/slideLayout8.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82" name="薬 用 植 物 学"/>
          <p:cNvSpPr txBox="1">
            <a:spLocks noGrp="1"/>
          </p:cNvSpPr>
          <p:nvPr>
            <p:ph type="title" idx="4294967295"/>
          </p:nvPr>
        </p:nvSpPr>
        <p:spPr>
          <a:xfrm>
            <a:off x="1083733" y="1657208"/>
            <a:ext cx="11054081" cy="2894473"/>
          </a:xfrm>
          <a:prstGeom prst="rect">
            <a:avLst/>
          </a:prstGeom>
          <a:effectLst>
            <a:outerShdw blurRad="63500" rotWithShape="0">
              <a:srgbClr val="808080">
                <a:alpha val="75000"/>
              </a:srgbClr>
            </a:outerShdw>
          </a:effectLst>
        </p:spPr>
        <p:txBody>
          <a:bodyPr lIns="72248" tIns="72248" rIns="72248" bIns="72248"/>
          <a:lstStyle>
            <a:lvl1pPr marL="40639" marR="40639" defTabSz="1300480">
              <a:buClr>
                <a:srgbClr val="000000"/>
              </a:buClr>
              <a:buFont typeface="Tahoma"/>
              <a:defRPr sz="7680">
                <a:effectLst>
                  <a:outerShdw blurRad="12700" dist="38100" dir="2700000" rotWithShape="0">
                    <a:srgbClr val="FFFFFF"/>
                  </a:outerShdw>
                </a:effectLst>
                <a:uFill>
                  <a:solidFill>
                    <a:srgbClr val="000000"/>
                  </a:solidFill>
                </a:uFill>
                <a:latin typeface="ヒラギノ明朝 ProN W6"/>
                <a:ea typeface="ヒラギノ明朝 ProN W6"/>
                <a:cs typeface="ヒラギノ明朝 ProN W6"/>
                <a:sym typeface="ヒラギノ明朝 ProN W6"/>
              </a:defRPr>
            </a:lvl1pPr>
          </a:lstStyle>
          <a:p>
            <a:r>
              <a:t>薬 用 植 物 学</a:t>
            </a:r>
          </a:p>
        </p:txBody>
      </p:sp>
      <p:sp>
        <p:nvSpPr>
          <p:cNvPr id="83" name="薬になる植物の科学(1)…"/>
          <p:cNvSpPr txBox="1">
            <a:spLocks noGrp="1"/>
          </p:cNvSpPr>
          <p:nvPr>
            <p:ph type="body" sz="half" idx="4294967295"/>
          </p:nvPr>
        </p:nvSpPr>
        <p:spPr>
          <a:xfrm>
            <a:off x="2167466" y="4551679"/>
            <a:ext cx="9103361" cy="5039361"/>
          </a:xfrm>
          <a:prstGeom prst="rect">
            <a:avLst/>
          </a:prstGeom>
          <a:effectLst>
            <a:outerShdw blurRad="63500" rotWithShape="0">
              <a:srgbClr val="808080">
                <a:alpha val="75000"/>
              </a:srgbClr>
            </a:outerShdw>
          </a:effectLst>
        </p:spPr>
        <p:txBody>
          <a:bodyPr lIns="72248" tIns="72248" rIns="72248" bIns="72248" anchor="t">
            <a:normAutofit/>
          </a:bodyPr>
          <a:lstStyle/>
          <a:p>
            <a:pPr marL="40639" marR="40639" defTabSz="1300480">
              <a:spcBef>
                <a:spcPts val="700"/>
              </a:spcBef>
              <a:buClr>
                <a:srgbClr val="FFCC00"/>
              </a:buClr>
              <a:buFont typeface="Wingdings"/>
              <a:defRPr sz="4551">
                <a:solidFill>
                  <a:srgbClr val="FFFF00"/>
                </a:solidFill>
                <a:effectLst>
                  <a:outerShdw blurRad="12700" dist="25400" dir="2700000" rotWithShape="0">
                    <a:srgbClr val="000000"/>
                  </a:outerShdw>
                </a:effectLst>
                <a:uFill>
                  <a:solidFill>
                    <a:srgbClr val="FFFF00"/>
                  </a:solidFill>
                </a:uFill>
                <a:latin typeface="Tahoma"/>
                <a:ea typeface="Tahoma"/>
                <a:cs typeface="Tahoma"/>
                <a:sym typeface="Tahoma"/>
              </a:defRPr>
            </a:pPr>
            <a:r>
              <a:rPr dirty="0" err="1">
                <a:latin typeface="ヒラギノ明朝 ProN W6"/>
                <a:ea typeface="ヒラギノ明朝 ProN W6"/>
                <a:cs typeface="ヒラギノ明朝 ProN W6"/>
                <a:sym typeface="ヒラギノ明朝 ProN W6"/>
              </a:rPr>
              <a:t>薬になる植物の科学</a:t>
            </a:r>
            <a:endParaRPr lang="en-US" dirty="0">
              <a:latin typeface="ヒラギノ明朝 ProN W6"/>
              <a:ea typeface="ヒラギノ明朝 ProN W6"/>
              <a:cs typeface="ヒラギノ明朝 ProN W6"/>
              <a:sym typeface="ヒラギノ明朝 ProN W6"/>
            </a:endParaRPr>
          </a:p>
          <a:p>
            <a:pPr marL="40639" marR="40639" defTabSz="1300480">
              <a:spcBef>
                <a:spcPts val="700"/>
              </a:spcBef>
              <a:buClr>
                <a:srgbClr val="FFCC00"/>
              </a:buClr>
              <a:buFont typeface="Wingdings"/>
              <a:defRPr sz="4551">
                <a:solidFill>
                  <a:srgbClr val="FFFF00"/>
                </a:solidFill>
                <a:effectLst>
                  <a:outerShdw blurRad="12700" dist="25400" dir="2700000" rotWithShape="0">
                    <a:srgbClr val="000000"/>
                  </a:outerShdw>
                </a:effectLst>
                <a:uFill>
                  <a:solidFill>
                    <a:srgbClr val="FFFF00"/>
                  </a:solidFill>
                </a:uFill>
                <a:latin typeface="Tahoma"/>
                <a:ea typeface="Tahoma"/>
                <a:cs typeface="Tahoma"/>
                <a:sym typeface="Tahoma"/>
              </a:defRPr>
            </a:pPr>
            <a:endParaRPr lang="en-US" dirty="0">
              <a:latin typeface="ヒラギノ明朝 ProN W6"/>
              <a:ea typeface="ヒラギノ明朝 ProN W6"/>
              <a:cs typeface="ヒラギノ明朝 ProN W6"/>
              <a:sym typeface="ヒラギノ明朝 ProN W6"/>
            </a:endParaRPr>
          </a:p>
          <a:p>
            <a:pPr marL="40639" marR="40639" defTabSz="1300480">
              <a:spcBef>
                <a:spcPts val="700"/>
              </a:spcBef>
              <a:buClr>
                <a:srgbClr val="FFCC00"/>
              </a:buClr>
              <a:buFont typeface="Wingdings"/>
              <a:defRPr sz="4551">
                <a:solidFill>
                  <a:srgbClr val="FFFF00"/>
                </a:solidFill>
                <a:effectLst>
                  <a:outerShdw blurRad="12700" dist="25400" dir="2700000" rotWithShape="0">
                    <a:srgbClr val="000000"/>
                  </a:outerShdw>
                </a:effectLst>
                <a:uFill>
                  <a:solidFill>
                    <a:srgbClr val="FFFF00"/>
                  </a:solidFill>
                </a:uFill>
                <a:latin typeface="Tahoma"/>
                <a:ea typeface="Tahoma"/>
                <a:cs typeface="Tahoma"/>
                <a:sym typeface="Tahoma"/>
              </a:defRPr>
            </a:pPr>
            <a:r>
              <a:rPr lang="ja-JP" altLang="en-US" sz="3200">
                <a:latin typeface="ヒラギノ明朝 ProN W6"/>
                <a:ea typeface="ヒラギノ明朝 ProN W6"/>
                <a:cs typeface="ヒラギノ明朝 ProN W6"/>
                <a:sym typeface="ヒラギノ明朝 ProN W6"/>
              </a:rPr>
              <a:t>植物の分類・学名と形態分類の基礎</a:t>
            </a:r>
            <a:r>
              <a:rPr lang="en-US" altLang="ja-JP" sz="3200" dirty="0">
                <a:latin typeface="ヒラギノ明朝 ProN W6"/>
                <a:ea typeface="ヒラギノ明朝 ProN W6"/>
                <a:cs typeface="ヒラギノ明朝 ProN W6"/>
                <a:sym typeface="ヒラギノ明朝 ProN W6"/>
              </a:rPr>
              <a:t>(1)</a:t>
            </a:r>
            <a:endParaRPr sz="3200" dirty="0">
              <a:latin typeface="ヒラギノ明朝 ProN W6"/>
              <a:ea typeface="ヒラギノ明朝 ProN W6"/>
              <a:cs typeface="ヒラギノ明朝 ProN W6"/>
              <a:sym typeface="ヒラギノ明朝 ProN W6"/>
            </a:endParaRPr>
          </a:p>
          <a:p>
            <a:pPr marL="40639" marR="40639" defTabSz="1300480">
              <a:spcBef>
                <a:spcPts val="700"/>
              </a:spcBef>
              <a:buClr>
                <a:srgbClr val="FFCC00"/>
              </a:buClr>
              <a:buFont typeface="Wingdings"/>
              <a:defRPr sz="4551">
                <a:solidFill>
                  <a:srgbClr val="FFFF00"/>
                </a:solidFill>
                <a:effectLst>
                  <a:outerShdw blurRad="12700" dist="25400" dir="2700000" rotWithShape="0">
                    <a:srgbClr val="000000"/>
                  </a:outerShdw>
                </a:effectLst>
                <a:uFill>
                  <a:solidFill>
                    <a:srgbClr val="FFFF00"/>
                  </a:solidFill>
                </a:uFill>
                <a:latin typeface="Tahoma"/>
                <a:ea typeface="Tahoma"/>
                <a:cs typeface="Tahoma"/>
                <a:sym typeface="Tahoma"/>
              </a:defRPr>
            </a:pPr>
            <a:endParaRPr dirty="0">
              <a:latin typeface="ヒラギノ明朝 ProN W6"/>
              <a:ea typeface="ヒラギノ明朝 ProN W6"/>
              <a:cs typeface="ヒラギノ明朝 ProN W6"/>
              <a:sym typeface="ヒラギノ明朝 ProN W6"/>
            </a:endParaRPr>
          </a:p>
          <a:p>
            <a:pPr marL="40639" marR="40639" defTabSz="1300480">
              <a:spcBef>
                <a:spcPts val="700"/>
              </a:spcBef>
              <a:buClr>
                <a:srgbClr val="FFCC00"/>
              </a:buClr>
              <a:buFont typeface="Wingdings"/>
              <a:defRPr sz="4551">
                <a:solidFill>
                  <a:srgbClr val="003366"/>
                </a:solidFill>
                <a:effectLst>
                  <a:outerShdw blurRad="12700" dist="25400" dir="2700000" rotWithShape="0">
                    <a:srgbClr val="000000"/>
                  </a:outerShdw>
                </a:effectLst>
                <a:uFill>
                  <a:solidFill>
                    <a:srgbClr val="003366"/>
                  </a:solidFill>
                </a:uFill>
                <a:latin typeface="Tahoma"/>
                <a:ea typeface="Tahoma"/>
                <a:cs typeface="Tahoma"/>
                <a:sym typeface="Tahoma"/>
              </a:defRPr>
            </a:pPr>
            <a:r>
              <a:rPr dirty="0" err="1">
                <a:latin typeface="ヒラギノ明朝 ProN W6"/>
                <a:ea typeface="ヒラギノ明朝 ProN W6"/>
                <a:cs typeface="ヒラギノ明朝 ProN W6"/>
                <a:sym typeface="ヒラギノ明朝 ProN W6"/>
              </a:rPr>
              <a:t>薬学部</a:t>
            </a:r>
            <a:r>
              <a:rPr dirty="0">
                <a:latin typeface="ヒラギノ明朝 ProN W6"/>
                <a:ea typeface="ヒラギノ明朝 ProN W6"/>
                <a:cs typeface="ヒラギノ明朝 ProN W6"/>
                <a:sym typeface="ヒラギノ明朝 ProN W6"/>
              </a:rPr>
              <a:t>　</a:t>
            </a:r>
            <a:r>
              <a:rPr dirty="0" err="1">
                <a:latin typeface="ヒラギノ明朝 ProN W6"/>
                <a:ea typeface="ヒラギノ明朝 ProN W6"/>
                <a:cs typeface="ヒラギノ明朝 ProN W6"/>
                <a:sym typeface="ヒラギノ明朝 ProN W6"/>
              </a:rPr>
              <a:t>木下</a:t>
            </a:r>
            <a:r>
              <a:rPr dirty="0">
                <a:latin typeface="ヒラギノ明朝 ProN W6"/>
                <a:ea typeface="ヒラギノ明朝 ProN W6"/>
                <a:cs typeface="ヒラギノ明朝 ProN W6"/>
                <a:sym typeface="ヒラギノ明朝 ProN W6"/>
              </a:rPr>
              <a:t>　</a:t>
            </a:r>
            <a:r>
              <a:rPr dirty="0" err="1">
                <a:latin typeface="ヒラギノ明朝 ProN W6"/>
                <a:ea typeface="ヒラギノ明朝 ProN W6"/>
                <a:cs typeface="ヒラギノ明朝 ProN W6"/>
                <a:sym typeface="ヒラギノ明朝 ProN W6"/>
              </a:rPr>
              <a:t>武司</a:t>
            </a:r>
            <a:endParaRPr dirty="0">
              <a:latin typeface="ヒラギノ明朝 ProN W6"/>
              <a:ea typeface="ヒラギノ明朝 ProN W6"/>
              <a:cs typeface="ヒラギノ明朝 ProN W6"/>
              <a:sym typeface="ヒラギノ明朝 ProN W6"/>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80" name="学名の面白話 (2-1)"/>
          <p:cNvSpPr txBox="1">
            <a:spLocks noGrp="1"/>
          </p:cNvSpPr>
          <p:nvPr>
            <p:ph type="title" idx="4294967295"/>
          </p:nvPr>
        </p:nvSpPr>
        <p:spPr>
          <a:xfrm>
            <a:off x="2492586" y="325119"/>
            <a:ext cx="8344748" cy="1300481"/>
          </a:xfrm>
          <a:prstGeom prst="rect">
            <a:avLst/>
          </a:prstGeom>
          <a:solidFill>
            <a:srgbClr val="008080"/>
          </a:solidFill>
          <a:effectLst>
            <a:outerShdw blurRad="127000" dist="152400" dir="18900000" rotWithShape="0">
              <a:srgbClr val="003366">
                <a:alpha val="79998"/>
              </a:srgbClr>
            </a:outerShdw>
          </a:effectLst>
        </p:spPr>
        <p:txBody>
          <a:bodyPr lIns="72248" tIns="72248" rIns="72248" bIns="72248"/>
          <a:lstStyle>
            <a:lvl1pPr marL="40639" marR="40639" defTabSz="1300480">
              <a:buClr>
                <a:srgbClr val="FFFF00"/>
              </a:buClr>
              <a:buFont typeface="Tahoma"/>
              <a:defRPr sz="6257">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defRPr>
            </a:lvl1pPr>
          </a:lstStyle>
          <a:p>
            <a:pPr>
              <a:defRPr>
                <a:solidFill>
                  <a:srgbClr val="FFFFFF"/>
                </a:solidFill>
                <a:effectLst/>
                <a:uFill>
                  <a:solidFill>
                    <a:srgbClr val="FFFFFF"/>
                  </a:solidFill>
                </a:uFill>
              </a:defRPr>
            </a:pPr>
            <a:r>
              <a:rPr>
                <a:solidFill>
                  <a:srgbClr val="FFFF00"/>
                </a:solidFill>
                <a:effectLst>
                  <a:outerShdw blurRad="12700" dist="25400" dir="2700000" rotWithShape="0">
                    <a:srgbClr val="000000"/>
                  </a:outerShdw>
                </a:effectLst>
                <a:uFill>
                  <a:solidFill>
                    <a:srgbClr val="FFFF00"/>
                  </a:solidFill>
                </a:uFill>
              </a:rPr>
              <a:t>学名の面白話 (2-1)</a:t>
            </a:r>
          </a:p>
        </p:txBody>
      </p:sp>
      <p:sp>
        <p:nvSpPr>
          <p:cNvPr id="181" name="アジサイ"/>
          <p:cNvSpPr txBox="1"/>
          <p:nvPr/>
        </p:nvSpPr>
        <p:spPr>
          <a:xfrm>
            <a:off x="216746" y="1950719"/>
            <a:ext cx="2619023" cy="6536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8" tIns="72248" rIns="72248" bIns="72248">
            <a:spAutoFit/>
          </a:bodyPr>
          <a:lstStyle>
            <a:lvl1pPr marL="40639" marR="40639" algn="l" defTabSz="1300480">
              <a:spcBef>
                <a:spcPts val="1600"/>
              </a:spcBef>
              <a:buClr>
                <a:srgbClr val="FF0000"/>
              </a:buClr>
              <a:buFont typeface="Arial"/>
              <a:defRPr sz="3982">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defRPr>
            </a:lvl1pPr>
          </a:lstStyle>
          <a:p>
            <a:pPr>
              <a:defRPr>
                <a:latin typeface="Arial"/>
                <a:ea typeface="Arial"/>
                <a:cs typeface="Arial"/>
                <a:sym typeface="Arial"/>
              </a:defRPr>
            </a:pPr>
            <a:r>
              <a:rPr>
                <a:latin typeface="ヒラギノ明朝 ProN W6"/>
                <a:ea typeface="ヒラギノ明朝 ProN W6"/>
                <a:cs typeface="ヒラギノ明朝 ProN W6"/>
                <a:sym typeface="ヒラギノ明朝 ProN W6"/>
              </a:rPr>
              <a:t>アジサイ</a:t>
            </a:r>
          </a:p>
        </p:txBody>
      </p:sp>
      <p:sp>
        <p:nvSpPr>
          <p:cNvPr id="182" name="Hydrangea  Otaksa  Sieb. et Zucc."/>
          <p:cNvSpPr txBox="1"/>
          <p:nvPr/>
        </p:nvSpPr>
        <p:spPr>
          <a:xfrm>
            <a:off x="2817706" y="1950719"/>
            <a:ext cx="9880036" cy="8001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8" tIns="72248" rIns="72248" bIns="72248">
            <a:spAutoFit/>
          </a:bodyPr>
          <a:lstStyle/>
          <a:p>
            <a:pPr marL="40639" marR="40639" algn="l" defTabSz="1300480">
              <a:spcBef>
                <a:spcPts val="1800"/>
              </a:spcBef>
              <a:buClr>
                <a:srgbClr val="FF0000"/>
              </a:buClr>
              <a:buFont typeface="Times New Roman"/>
              <a:defRPr sz="3413" b="1">
                <a:solidFill>
                  <a:srgbClr val="FFFFFF"/>
                </a:solidFill>
                <a:uFill>
                  <a:solidFill>
                    <a:srgbClr val="FFFFFF"/>
                  </a:solidFill>
                </a:uFill>
                <a:latin typeface="Arial"/>
                <a:ea typeface="Arial"/>
                <a:cs typeface="Arial"/>
                <a:sym typeface="Arial"/>
              </a:defRPr>
            </a:pPr>
            <a:r>
              <a:rPr sz="4551" i="1">
                <a:solidFill>
                  <a:srgbClr val="FF0000"/>
                </a:solidFill>
                <a:effectLst>
                  <a:outerShdw blurRad="12700" dist="25400" dir="2700000" rotWithShape="0">
                    <a:srgbClr val="000000"/>
                  </a:outerShdw>
                </a:effectLst>
                <a:uFill>
                  <a:solidFill>
                    <a:srgbClr val="FF0000"/>
                  </a:solidFill>
                </a:uFill>
                <a:latin typeface="Times New Roman"/>
                <a:ea typeface="Times New Roman"/>
                <a:cs typeface="Times New Roman"/>
                <a:sym typeface="Times New Roman"/>
              </a:rPr>
              <a:t>Hydrangea </a:t>
            </a:r>
            <a:r>
              <a:rPr sz="4551" b="0">
                <a:solidFill>
                  <a:srgbClr val="FF0000"/>
                </a:solidFill>
                <a:effectLst>
                  <a:outerShdw blurRad="12700" dist="25400" dir="2700000" rotWithShape="0">
                    <a:srgbClr val="000000"/>
                  </a:outerShdw>
                </a:effectLst>
                <a:uFill>
                  <a:solidFill>
                    <a:srgbClr val="FF0000"/>
                  </a:solidFill>
                </a:uFill>
                <a:latin typeface="ＭＳ Ｐゴシック"/>
                <a:ea typeface="ＭＳ Ｐゴシック"/>
                <a:cs typeface="ＭＳ Ｐゴシック"/>
                <a:sym typeface="ＭＳ Ｐゴシック"/>
              </a:rPr>
              <a:t>　</a:t>
            </a:r>
            <a:r>
              <a:rPr sz="4551" i="1">
                <a:solidFill>
                  <a:srgbClr val="FF0000"/>
                </a:solidFill>
                <a:effectLst>
                  <a:outerShdw blurRad="12700" dist="25400" dir="2700000" rotWithShape="0">
                    <a:srgbClr val="000000"/>
                  </a:outerShdw>
                </a:effectLst>
                <a:uFill>
                  <a:solidFill>
                    <a:srgbClr val="FF0000"/>
                  </a:solidFill>
                </a:uFill>
                <a:latin typeface="Times New Roman"/>
                <a:ea typeface="Times New Roman"/>
                <a:cs typeface="Times New Roman"/>
                <a:sym typeface="Times New Roman"/>
              </a:rPr>
              <a:t>Otaksa</a:t>
            </a:r>
            <a:r>
              <a:rPr sz="4551">
                <a:solidFill>
                  <a:srgbClr val="FF0000"/>
                </a:solidFill>
                <a:effectLst>
                  <a:outerShdw blurRad="12700" dist="25400" dir="2700000" rotWithShape="0">
                    <a:srgbClr val="000000"/>
                  </a:outerShdw>
                </a:effectLst>
                <a:uFill>
                  <a:solidFill>
                    <a:srgbClr val="FF0000"/>
                  </a:solidFill>
                </a:uFill>
                <a:latin typeface="Times New Roman"/>
                <a:ea typeface="Times New Roman"/>
                <a:cs typeface="Times New Roman"/>
                <a:sym typeface="Times New Roman"/>
              </a:rPr>
              <a:t> </a:t>
            </a:r>
            <a:r>
              <a:rPr sz="4551" b="0">
                <a:solidFill>
                  <a:srgbClr val="FF0000"/>
                </a:solidFill>
                <a:effectLst>
                  <a:outerShdw blurRad="12700" dist="25400" dir="2700000" rotWithShape="0">
                    <a:srgbClr val="000000"/>
                  </a:outerShdw>
                </a:effectLst>
                <a:uFill>
                  <a:solidFill>
                    <a:srgbClr val="FF0000"/>
                  </a:solidFill>
                </a:uFill>
                <a:latin typeface="ＭＳ Ｐゴシック"/>
                <a:ea typeface="ＭＳ Ｐゴシック"/>
                <a:cs typeface="ＭＳ Ｐゴシック"/>
                <a:sym typeface="ＭＳ Ｐゴシック"/>
              </a:rPr>
              <a:t>　</a:t>
            </a:r>
            <a:r>
              <a:rPr sz="4551">
                <a:solidFill>
                  <a:srgbClr val="FF0000"/>
                </a:solidFill>
                <a:effectLst>
                  <a:outerShdw blurRad="12700" dist="25400" dir="2700000" rotWithShape="0">
                    <a:srgbClr val="000000"/>
                  </a:outerShdw>
                </a:effectLst>
                <a:uFill>
                  <a:solidFill>
                    <a:srgbClr val="FF0000"/>
                  </a:solidFill>
                </a:uFill>
                <a:latin typeface="Times New Roman"/>
                <a:ea typeface="Times New Roman"/>
                <a:cs typeface="Times New Roman"/>
                <a:sym typeface="Times New Roman"/>
              </a:rPr>
              <a:t>Sieb. et Zucc.</a:t>
            </a:r>
          </a:p>
        </p:txBody>
      </p:sp>
      <p:sp>
        <p:nvSpPr>
          <p:cNvPr id="183" name="Flora Japonica"/>
          <p:cNvSpPr txBox="1"/>
          <p:nvPr/>
        </p:nvSpPr>
        <p:spPr>
          <a:xfrm>
            <a:off x="6394026" y="3359573"/>
            <a:ext cx="4569744" cy="70721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8" tIns="72248" rIns="72248" bIns="72248">
            <a:spAutoFit/>
          </a:bodyPr>
          <a:lstStyle>
            <a:lvl1pPr marL="40639" marR="40639" algn="l" defTabSz="1300480">
              <a:spcBef>
                <a:spcPts val="2100"/>
              </a:spcBef>
              <a:buClr>
                <a:srgbClr val="FFFF00"/>
              </a:buClr>
              <a:buFont typeface="ヒラギノ明朝 ProN W3"/>
              <a:defRPr sz="3982" b="1">
                <a:solidFill>
                  <a:srgbClr val="FFFF00"/>
                </a:solidFill>
                <a:effectLst>
                  <a:outerShdw blurRad="12700" dist="25400" dir="2700000" rotWithShape="0">
                    <a:srgbClr val="000000"/>
                  </a:outerShdw>
                </a:effectLst>
                <a:uFill>
                  <a:solidFill>
                    <a:srgbClr val="FFFF00"/>
                  </a:solidFill>
                </a:uFill>
                <a:latin typeface="Times New Roman"/>
                <a:ea typeface="Times New Roman"/>
                <a:cs typeface="Times New Roman"/>
                <a:sym typeface="Times New Roman"/>
              </a:defRPr>
            </a:lvl1pPr>
          </a:lstStyle>
          <a:p>
            <a:r>
              <a:t>Flora Japonica</a:t>
            </a:r>
          </a:p>
        </p:txBody>
      </p:sp>
      <p:pic>
        <p:nvPicPr>
          <p:cNvPr id="184" name="image-8.png" descr="image-8.png"/>
          <p:cNvPicPr>
            <a:picLocks noChangeAspect="1"/>
          </p:cNvPicPr>
          <p:nvPr/>
        </p:nvPicPr>
        <p:blipFill>
          <a:blip r:embed="rId3"/>
          <a:stretch>
            <a:fillRect/>
          </a:stretch>
        </p:blipFill>
        <p:spPr>
          <a:xfrm>
            <a:off x="325119" y="3142826"/>
            <a:ext cx="4646508" cy="6177282"/>
          </a:xfrm>
          <a:prstGeom prst="rect">
            <a:avLst/>
          </a:prstGeom>
          <a:ln w="12700">
            <a:miter lim="400000"/>
          </a:ln>
        </p:spPr>
      </p:pic>
      <p:pic>
        <p:nvPicPr>
          <p:cNvPr id="185" name="image-9.png" descr="image-9.png"/>
          <p:cNvPicPr>
            <a:picLocks noChangeAspect="1"/>
          </p:cNvPicPr>
          <p:nvPr/>
        </p:nvPicPr>
        <p:blipFill>
          <a:blip r:embed="rId4"/>
          <a:stretch>
            <a:fillRect/>
          </a:stretch>
        </p:blipFill>
        <p:spPr>
          <a:xfrm>
            <a:off x="5093546" y="4443306"/>
            <a:ext cx="7586135" cy="4303325"/>
          </a:xfrm>
          <a:prstGeom prst="rect">
            <a:avLst/>
          </a:prstGeom>
          <a:ln w="12700">
            <a:miter lim="400000"/>
          </a:ln>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87" name="学名の面白話 (2-2)"/>
          <p:cNvSpPr txBox="1">
            <a:spLocks noGrp="1"/>
          </p:cNvSpPr>
          <p:nvPr>
            <p:ph type="title" idx="4294967295"/>
          </p:nvPr>
        </p:nvSpPr>
        <p:spPr>
          <a:xfrm>
            <a:off x="2492586" y="325119"/>
            <a:ext cx="8344748" cy="1300481"/>
          </a:xfrm>
          <a:prstGeom prst="rect">
            <a:avLst/>
          </a:prstGeom>
          <a:solidFill>
            <a:srgbClr val="008080"/>
          </a:solidFill>
          <a:effectLst>
            <a:outerShdw blurRad="127000" dist="152400" dir="18900000" rotWithShape="0">
              <a:srgbClr val="003366">
                <a:alpha val="79998"/>
              </a:srgbClr>
            </a:outerShdw>
          </a:effectLst>
        </p:spPr>
        <p:txBody>
          <a:bodyPr lIns="72248" tIns="72248" rIns="72248" bIns="72248"/>
          <a:lstStyle>
            <a:lvl1pPr marL="40639" marR="40639" defTabSz="1300480">
              <a:buClr>
                <a:srgbClr val="FFFF00"/>
              </a:buClr>
              <a:buFont typeface="Tahoma"/>
              <a:defRPr sz="6257">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defRPr>
            </a:lvl1pPr>
          </a:lstStyle>
          <a:p>
            <a:pPr>
              <a:defRPr>
                <a:solidFill>
                  <a:srgbClr val="FFFFFF"/>
                </a:solidFill>
                <a:effectLst/>
                <a:uFill>
                  <a:solidFill>
                    <a:srgbClr val="FFFFFF"/>
                  </a:solidFill>
                </a:uFill>
              </a:defRPr>
            </a:pPr>
            <a:r>
              <a:rPr>
                <a:solidFill>
                  <a:srgbClr val="FFFF00"/>
                </a:solidFill>
                <a:effectLst>
                  <a:outerShdw blurRad="12700" dist="25400" dir="2700000" rotWithShape="0">
                    <a:srgbClr val="000000"/>
                  </a:outerShdw>
                </a:effectLst>
                <a:uFill>
                  <a:solidFill>
                    <a:srgbClr val="FFFF00"/>
                  </a:solidFill>
                </a:uFill>
              </a:rPr>
              <a:t>学名の面白話 (2-2)</a:t>
            </a:r>
          </a:p>
        </p:txBody>
      </p:sp>
      <p:pic>
        <p:nvPicPr>
          <p:cNvPr id="188" name="ajisai.png" descr="ajisai.png"/>
          <p:cNvPicPr>
            <a:picLocks noChangeAspect="1"/>
          </p:cNvPicPr>
          <p:nvPr/>
        </p:nvPicPr>
        <p:blipFill>
          <a:blip r:embed="rId3"/>
          <a:stretch>
            <a:fillRect/>
          </a:stretch>
        </p:blipFill>
        <p:spPr>
          <a:xfrm>
            <a:off x="541866" y="2600959"/>
            <a:ext cx="4443308" cy="2978010"/>
          </a:xfrm>
          <a:prstGeom prst="rect">
            <a:avLst/>
          </a:prstGeom>
          <a:ln w="12700">
            <a:miter lim="400000"/>
          </a:ln>
        </p:spPr>
      </p:pic>
      <p:sp>
        <p:nvSpPr>
          <p:cNvPr id="189" name="Hydrangea  macrophylla  (Thunb. ex Murray) Seringe f. macrophylla"/>
          <p:cNvSpPr txBox="1"/>
          <p:nvPr/>
        </p:nvSpPr>
        <p:spPr>
          <a:xfrm>
            <a:off x="20126" y="7956937"/>
            <a:ext cx="12711005" cy="14661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8" tIns="72248" rIns="72248" bIns="72248">
            <a:spAutoFit/>
          </a:bodyPr>
          <a:lstStyle/>
          <a:p>
            <a:pPr marL="40639" marR="40639" algn="l" defTabSz="1300480">
              <a:spcBef>
                <a:spcPts val="1800"/>
              </a:spcBef>
              <a:buClr>
                <a:srgbClr val="003366"/>
              </a:buClr>
              <a:buFont typeface="Times New Roman"/>
              <a:defRPr sz="3413" b="1">
                <a:solidFill>
                  <a:srgbClr val="FFFFFF"/>
                </a:solidFill>
                <a:uFill>
                  <a:solidFill>
                    <a:srgbClr val="FFFFFF"/>
                  </a:solidFill>
                </a:uFill>
                <a:latin typeface="Arial"/>
                <a:ea typeface="Arial"/>
                <a:cs typeface="Arial"/>
                <a:sym typeface="Arial"/>
              </a:defRPr>
            </a:pPr>
            <a:r>
              <a:rPr sz="4551" i="1">
                <a:solidFill>
                  <a:srgbClr val="003366"/>
                </a:solidFill>
                <a:effectLst>
                  <a:outerShdw blurRad="12700" dist="25400" dir="2700000" rotWithShape="0">
                    <a:srgbClr val="000000"/>
                  </a:outerShdw>
                </a:effectLst>
                <a:uFill>
                  <a:solidFill>
                    <a:srgbClr val="003366"/>
                  </a:solidFill>
                </a:uFill>
                <a:latin typeface="Times New Roman"/>
                <a:ea typeface="Times New Roman"/>
                <a:cs typeface="Times New Roman"/>
                <a:sym typeface="Times New Roman"/>
              </a:rPr>
              <a:t>Hydrangea </a:t>
            </a:r>
            <a:r>
              <a:rPr sz="4551" b="0">
                <a:solidFill>
                  <a:srgbClr val="003366"/>
                </a:solidFill>
                <a:effectLst>
                  <a:outerShdw blurRad="12700" dist="25400" dir="2700000" rotWithShape="0">
                    <a:srgbClr val="000000"/>
                  </a:outerShdw>
                </a:effectLst>
                <a:uFill>
                  <a:solidFill>
                    <a:srgbClr val="003366"/>
                  </a:solidFill>
                </a:uFill>
                <a:latin typeface="ＭＳ Ｐゴシック"/>
                <a:ea typeface="ＭＳ Ｐゴシック"/>
                <a:cs typeface="ＭＳ Ｐゴシック"/>
                <a:sym typeface="ＭＳ Ｐゴシック"/>
              </a:rPr>
              <a:t>　</a:t>
            </a:r>
            <a:r>
              <a:rPr sz="4551" i="1">
                <a:solidFill>
                  <a:srgbClr val="003366"/>
                </a:solidFill>
                <a:effectLst>
                  <a:outerShdw blurRad="12700" dist="25400" dir="2700000" rotWithShape="0">
                    <a:srgbClr val="000000"/>
                  </a:outerShdw>
                </a:effectLst>
                <a:uFill>
                  <a:solidFill>
                    <a:srgbClr val="003366"/>
                  </a:solidFill>
                </a:uFill>
                <a:latin typeface="Times New Roman"/>
                <a:ea typeface="Times New Roman"/>
                <a:cs typeface="Times New Roman"/>
                <a:sym typeface="Times New Roman"/>
              </a:rPr>
              <a:t>macrophylla</a:t>
            </a:r>
            <a:r>
              <a:rPr sz="4551">
                <a:solidFill>
                  <a:srgbClr val="003366"/>
                </a:solidFill>
                <a:effectLst>
                  <a:outerShdw blurRad="12700" dist="25400" dir="2700000" rotWithShape="0">
                    <a:srgbClr val="000000"/>
                  </a:outerShdw>
                </a:effectLst>
                <a:uFill>
                  <a:solidFill>
                    <a:srgbClr val="003366"/>
                  </a:solidFill>
                </a:uFill>
                <a:latin typeface="Times New Roman"/>
                <a:ea typeface="Times New Roman"/>
                <a:cs typeface="Times New Roman"/>
                <a:sym typeface="Times New Roman"/>
              </a:rPr>
              <a:t> </a:t>
            </a:r>
            <a:r>
              <a:rPr sz="4551" b="0">
                <a:solidFill>
                  <a:srgbClr val="003366"/>
                </a:solidFill>
                <a:effectLst>
                  <a:outerShdw blurRad="12700" dist="25400" dir="2700000" rotWithShape="0">
                    <a:srgbClr val="000000"/>
                  </a:outerShdw>
                </a:effectLst>
                <a:uFill>
                  <a:solidFill>
                    <a:srgbClr val="003366"/>
                  </a:solidFill>
                </a:uFill>
                <a:latin typeface="ＭＳ Ｐゴシック"/>
                <a:ea typeface="ＭＳ Ｐゴシック"/>
                <a:cs typeface="ＭＳ Ｐゴシック"/>
                <a:sym typeface="ＭＳ Ｐゴシック"/>
              </a:rPr>
              <a:t>　</a:t>
            </a:r>
            <a:r>
              <a:rPr sz="4551">
                <a:solidFill>
                  <a:srgbClr val="003366"/>
                </a:solidFill>
                <a:effectLst>
                  <a:outerShdw blurRad="12700" dist="25400" dir="2700000" rotWithShape="0">
                    <a:srgbClr val="000000"/>
                  </a:outerShdw>
                </a:effectLst>
                <a:uFill>
                  <a:solidFill>
                    <a:srgbClr val="003366"/>
                  </a:solidFill>
                </a:uFill>
                <a:latin typeface="Times New Roman"/>
                <a:ea typeface="Times New Roman"/>
                <a:cs typeface="Times New Roman"/>
                <a:sym typeface="Times New Roman"/>
              </a:rPr>
              <a:t>(Thunb. ex Murray) Seringe f. </a:t>
            </a:r>
            <a:r>
              <a:rPr sz="4551" i="1">
                <a:solidFill>
                  <a:srgbClr val="003366"/>
                </a:solidFill>
                <a:effectLst>
                  <a:outerShdw blurRad="12700" dist="25400" dir="2700000" rotWithShape="0">
                    <a:srgbClr val="000000"/>
                  </a:outerShdw>
                </a:effectLst>
                <a:uFill>
                  <a:solidFill>
                    <a:srgbClr val="003366"/>
                  </a:solidFill>
                </a:uFill>
                <a:latin typeface="Times New Roman"/>
                <a:ea typeface="Times New Roman"/>
                <a:cs typeface="Times New Roman"/>
                <a:sym typeface="Times New Roman"/>
              </a:rPr>
              <a:t>macrophylla</a:t>
            </a:r>
          </a:p>
        </p:txBody>
      </p:sp>
      <p:sp>
        <p:nvSpPr>
          <p:cNvPr id="190" name="↑…"/>
          <p:cNvSpPr txBox="1"/>
          <p:nvPr/>
        </p:nvSpPr>
        <p:spPr>
          <a:xfrm>
            <a:off x="5418666" y="2600960"/>
            <a:ext cx="7279077" cy="18423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8" tIns="72248" rIns="72248" bIns="72248">
            <a:spAutoFit/>
          </a:bodyPr>
          <a:lstStyle/>
          <a:p>
            <a:pPr marL="40639" marR="40639" algn="l" defTabSz="1300480">
              <a:spcBef>
                <a:spcPts val="1600"/>
              </a:spcBef>
              <a:buClr>
                <a:srgbClr val="800000"/>
              </a:buClr>
              <a:buFont typeface="Arial"/>
              <a:defRPr sz="3413" b="1">
                <a:solidFill>
                  <a:srgbClr val="FFFFFF"/>
                </a:solidFill>
                <a:uFill>
                  <a:solidFill>
                    <a:srgbClr val="FFFFFF"/>
                  </a:solidFill>
                </a:uFill>
                <a:latin typeface="Arial"/>
                <a:ea typeface="Arial"/>
                <a:cs typeface="Arial"/>
                <a:sym typeface="Arial"/>
              </a:defRPr>
            </a:pPr>
            <a:r>
              <a:rPr sz="3982" b="0">
                <a:solidFill>
                  <a:srgbClr val="800000"/>
                </a:solidFill>
                <a:effectLst>
                  <a:outerShdw blurRad="12700" dist="25400" dir="2700000" rotWithShape="0">
                    <a:srgbClr val="000000"/>
                  </a:outerShdw>
                </a:effectLst>
                <a:uFill>
                  <a:solidFill>
                    <a:srgbClr val="800000"/>
                  </a:solidFill>
                </a:uFill>
                <a:latin typeface="ヒラギノ明朝 ProN W6"/>
                <a:ea typeface="ヒラギノ明朝 ProN W6"/>
                <a:cs typeface="ヒラギノ明朝 ProN W6"/>
                <a:sym typeface="ヒラギノ明朝 ProN W6"/>
              </a:rPr>
              <a:t>　　　</a:t>
            </a:r>
            <a:r>
              <a:rPr sz="3982" b="0">
                <a:solidFill>
                  <a:srgbClr val="FF0000"/>
                </a:solidFill>
                <a:effectLst>
                  <a:outerShdw blurRad="12700" dist="25400" dir="2700000" rotWithShape="0">
                    <a:srgbClr val="000000"/>
                  </a:outerShdw>
                </a:effectLst>
                <a:uFill>
                  <a:solidFill>
                    <a:srgbClr val="FF0000"/>
                  </a:solidFill>
                </a:uFill>
              </a:rPr>
              <a:t>↑</a:t>
            </a:r>
          </a:p>
          <a:p>
            <a:pPr marL="40639" marR="40639" algn="l" defTabSz="1300480">
              <a:spcBef>
                <a:spcPts val="2100"/>
              </a:spcBef>
              <a:buClr>
                <a:srgbClr val="FFFFFF"/>
              </a:buClr>
              <a:buFont typeface="ヒラギノ明朝 ProN W3"/>
              <a:defRPr sz="3982">
                <a:solidFill>
                  <a:srgbClr val="FFFFFF"/>
                </a:solidFill>
                <a:effectLst>
                  <a:outerShdw blurRad="12700" dist="25400" dir="2700000" rotWithShape="0">
                    <a:srgbClr val="000000"/>
                  </a:outerShdw>
                </a:effectLst>
                <a:uFill>
                  <a:solidFill>
                    <a:srgbClr val="FFFFFF"/>
                  </a:solidFill>
                </a:uFill>
                <a:latin typeface="ヒラギノ明朝 ProN W6"/>
                <a:ea typeface="ヒラギノ明朝 ProN W6"/>
                <a:cs typeface="ヒラギノ明朝 ProN W6"/>
                <a:sym typeface="ヒラギノ明朝 ProN W6"/>
              </a:defRPr>
            </a:pPr>
            <a:r>
              <a:t>Sieboldが愛人の名をつけた</a:t>
            </a:r>
          </a:p>
        </p:txBody>
      </p:sp>
      <p:pic>
        <p:nvPicPr>
          <p:cNvPr id="191" name="Siebold_et_Otaksa.jpg" descr="Siebold_et_Otaksa.jpg"/>
          <p:cNvPicPr>
            <a:picLocks noChangeAspect="1"/>
          </p:cNvPicPr>
          <p:nvPr/>
        </p:nvPicPr>
        <p:blipFill>
          <a:blip r:embed="rId4"/>
          <a:stretch>
            <a:fillRect/>
          </a:stretch>
        </p:blipFill>
        <p:spPr>
          <a:xfrm>
            <a:off x="7044266" y="4443306"/>
            <a:ext cx="4118187" cy="3088641"/>
          </a:xfrm>
          <a:prstGeom prst="rect">
            <a:avLst/>
          </a:prstGeom>
          <a:ln w="12700">
            <a:miter lim="400000"/>
          </a:ln>
        </p:spPr>
      </p:pic>
      <p:sp>
        <p:nvSpPr>
          <p:cNvPr id="192" name="Otaksa"/>
          <p:cNvSpPr txBox="1"/>
          <p:nvPr/>
        </p:nvSpPr>
        <p:spPr>
          <a:xfrm>
            <a:off x="6177280" y="1950719"/>
            <a:ext cx="2293903" cy="8001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8" tIns="72248" rIns="72248" bIns="72248">
            <a:spAutoFit/>
          </a:bodyPr>
          <a:lstStyle>
            <a:lvl1pPr marL="40639" marR="40639" algn="l" defTabSz="1300480">
              <a:spcBef>
                <a:spcPts val="1800"/>
              </a:spcBef>
              <a:buClr>
                <a:srgbClr val="FF0000"/>
              </a:buClr>
              <a:buFont typeface="Times New Roman"/>
              <a:defRPr sz="4551" b="1" i="1">
                <a:solidFill>
                  <a:srgbClr val="FF0000"/>
                </a:solidFill>
                <a:effectLst>
                  <a:outerShdw blurRad="12700" dist="25400" dir="2700000" rotWithShape="0">
                    <a:srgbClr val="000000"/>
                  </a:outerShdw>
                </a:effectLst>
                <a:uFill>
                  <a:solidFill>
                    <a:srgbClr val="FF0000"/>
                  </a:solidFill>
                </a:uFill>
                <a:latin typeface="Times New Roman"/>
                <a:ea typeface="Times New Roman"/>
                <a:cs typeface="Times New Roman"/>
                <a:sym typeface="Times New Roman"/>
              </a:defRPr>
            </a:lvl1pPr>
          </a:lstStyle>
          <a:p>
            <a:r>
              <a:t>Otaksa</a:t>
            </a:r>
          </a:p>
        </p:txBody>
      </p:sp>
      <p:sp>
        <p:nvSpPr>
          <p:cNvPr id="193" name="Siebold’s name is not used in Japan…"/>
          <p:cNvSpPr txBox="1"/>
          <p:nvPr/>
        </p:nvSpPr>
        <p:spPr>
          <a:xfrm>
            <a:off x="433493" y="5960533"/>
            <a:ext cx="5687358" cy="1790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2248" tIns="72248" rIns="72248" bIns="72248">
            <a:spAutoFit/>
          </a:bodyPr>
          <a:lstStyle/>
          <a:p>
            <a:pPr marL="40639" marR="40639" algn="l" defTabSz="1300480">
              <a:buClr>
                <a:srgbClr val="000000"/>
              </a:buClr>
              <a:buFont typeface="Times New Roman"/>
              <a:defRPr sz="3413" b="1">
                <a:solidFill>
                  <a:srgbClr val="FFFFFF"/>
                </a:solidFill>
                <a:uFill>
                  <a:solidFill>
                    <a:srgbClr val="FFFFFF"/>
                  </a:solidFill>
                </a:uFill>
                <a:latin typeface="Arial"/>
                <a:ea typeface="Arial"/>
                <a:cs typeface="Arial"/>
                <a:sym typeface="Arial"/>
              </a:defRPr>
            </a:pPr>
            <a:r>
              <a:rPr sz="2844">
                <a:solidFill>
                  <a:srgbClr val="000000"/>
                </a:solidFill>
                <a:effectLst>
                  <a:outerShdw blurRad="12700" dist="25400" dir="2700000" rotWithShape="0">
                    <a:srgbClr val="FFFFFF"/>
                  </a:outerShdw>
                </a:effectLst>
                <a:uFill>
                  <a:solidFill>
                    <a:srgbClr val="000000"/>
                  </a:solidFill>
                </a:uFill>
                <a:latin typeface="Times New Roman"/>
                <a:ea typeface="Times New Roman"/>
                <a:cs typeface="Times New Roman"/>
                <a:sym typeface="Times New Roman"/>
              </a:rPr>
              <a:t>Siebold’s name is not used in Japan</a:t>
            </a:r>
          </a:p>
          <a:p>
            <a:pPr marL="40639" marR="40639" algn="l" defTabSz="1300480">
              <a:buClr>
                <a:srgbClr val="000000"/>
              </a:buClr>
              <a:buFont typeface="Times New Roman"/>
              <a:defRPr sz="3413" b="1">
                <a:solidFill>
                  <a:srgbClr val="FFFFFF"/>
                </a:solidFill>
                <a:uFill>
                  <a:solidFill>
                    <a:srgbClr val="FFFFFF"/>
                  </a:solidFill>
                </a:uFill>
                <a:latin typeface="Arial"/>
                <a:ea typeface="Arial"/>
                <a:cs typeface="Arial"/>
                <a:sym typeface="Arial"/>
              </a:defRPr>
            </a:pPr>
            <a:r>
              <a:rPr sz="2844">
                <a:solidFill>
                  <a:srgbClr val="000000"/>
                </a:solidFill>
                <a:effectLst>
                  <a:outerShdw blurRad="12700" dist="25400" dir="2700000" rotWithShape="0">
                    <a:srgbClr val="FFFFFF"/>
                  </a:outerShdw>
                </a:effectLst>
                <a:uFill>
                  <a:solidFill>
                    <a:srgbClr val="000000"/>
                  </a:solidFill>
                </a:uFill>
                <a:latin typeface="Times New Roman"/>
                <a:ea typeface="Times New Roman"/>
                <a:cs typeface="Times New Roman"/>
                <a:sym typeface="Times New Roman"/>
              </a:rPr>
              <a:t>today and Japanese scholars fail to</a:t>
            </a:r>
          </a:p>
          <a:p>
            <a:pPr marL="40639" marR="40639" algn="l" defTabSz="1300480">
              <a:buClr>
                <a:srgbClr val="000000"/>
              </a:buClr>
              <a:buFont typeface="Times New Roman"/>
              <a:defRPr sz="3413" b="1">
                <a:solidFill>
                  <a:srgbClr val="FFFFFF"/>
                </a:solidFill>
                <a:uFill>
                  <a:solidFill>
                    <a:srgbClr val="FFFFFF"/>
                  </a:solidFill>
                </a:uFill>
                <a:latin typeface="Arial"/>
                <a:ea typeface="Arial"/>
                <a:cs typeface="Arial"/>
                <a:sym typeface="Arial"/>
              </a:defRPr>
            </a:pPr>
            <a:r>
              <a:rPr sz="2844">
                <a:solidFill>
                  <a:srgbClr val="000000"/>
                </a:solidFill>
                <a:effectLst>
                  <a:outerShdw blurRad="12700" dist="25400" dir="2700000" rotWithShape="0">
                    <a:srgbClr val="FFFFFF"/>
                  </a:outerShdw>
                </a:effectLst>
                <a:uFill>
                  <a:solidFill>
                    <a:srgbClr val="000000"/>
                  </a:solidFill>
                </a:uFill>
                <a:latin typeface="Times New Roman"/>
                <a:ea typeface="Times New Roman"/>
                <a:cs typeface="Times New Roman"/>
                <a:sym typeface="Times New Roman"/>
              </a:rPr>
              <a:t>understand its derivation.</a:t>
            </a:r>
          </a:p>
          <a:p>
            <a:pPr marL="40639" marR="40639" algn="l" defTabSz="1300480">
              <a:buClr>
                <a:srgbClr val="000000"/>
              </a:buClr>
              <a:buFont typeface="Times New Roman"/>
              <a:defRPr sz="3413" b="1">
                <a:solidFill>
                  <a:srgbClr val="FFFFFF"/>
                </a:solidFill>
                <a:uFill>
                  <a:solidFill>
                    <a:srgbClr val="FFFFFF"/>
                  </a:solidFill>
                </a:uFill>
                <a:latin typeface="Arial"/>
                <a:ea typeface="Arial"/>
                <a:cs typeface="Arial"/>
                <a:sym typeface="Arial"/>
              </a:defRPr>
            </a:pPr>
            <a:r>
              <a:rPr sz="2844">
                <a:solidFill>
                  <a:srgbClr val="000000"/>
                </a:solidFill>
                <a:effectLst>
                  <a:outerShdw blurRad="12700" dist="25400" dir="2700000" rotWithShape="0">
                    <a:srgbClr val="FFFFFF"/>
                  </a:outerShdw>
                </a:effectLst>
                <a:uFill>
                  <a:solidFill>
                    <a:srgbClr val="000000"/>
                  </a:solidFill>
                </a:uFill>
                <a:latin typeface="Times New Roman"/>
                <a:ea typeface="Times New Roman"/>
                <a:cs typeface="Times New Roman"/>
                <a:sym typeface="Times New Roman"/>
              </a:rPr>
              <a:t> (Wilson, </a:t>
            </a:r>
            <a:r>
              <a:rPr sz="2844" i="1">
                <a:solidFill>
                  <a:srgbClr val="000000"/>
                </a:solidFill>
                <a:effectLst>
                  <a:outerShdw blurRad="12700" dist="25400" dir="2700000" rotWithShape="0">
                    <a:srgbClr val="FFFFFF"/>
                  </a:outerShdw>
                </a:effectLst>
                <a:uFill>
                  <a:solidFill>
                    <a:srgbClr val="000000"/>
                  </a:solidFill>
                </a:uFill>
                <a:latin typeface="Times New Roman"/>
                <a:ea typeface="Times New Roman"/>
                <a:cs typeface="Times New Roman"/>
                <a:sym typeface="Times New Roman"/>
              </a:rPr>
              <a:t>J. Arn. Arbor</a:t>
            </a:r>
            <a:r>
              <a:rPr sz="2844">
                <a:solidFill>
                  <a:srgbClr val="000000"/>
                </a:solidFill>
                <a:effectLst>
                  <a:outerShdw blurRad="12700" dist="25400" dir="2700000" rotWithShape="0">
                    <a:srgbClr val="FFFFFF"/>
                  </a:outerShdw>
                </a:effectLst>
                <a:uFill>
                  <a:solidFill>
                    <a:srgbClr val="000000"/>
                  </a:solidFill>
                </a:uFill>
                <a:latin typeface="Times New Roman"/>
                <a:ea typeface="Times New Roman"/>
                <a:cs typeface="Times New Roman"/>
                <a:sym typeface="Times New Roman"/>
              </a:rPr>
              <a:t>., 1923)</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95" name="学名の面白話 (3)"/>
          <p:cNvSpPr txBox="1">
            <a:spLocks noGrp="1"/>
          </p:cNvSpPr>
          <p:nvPr>
            <p:ph type="title" idx="4294967295"/>
          </p:nvPr>
        </p:nvSpPr>
        <p:spPr>
          <a:xfrm>
            <a:off x="2492586" y="325119"/>
            <a:ext cx="8344748" cy="1300481"/>
          </a:xfrm>
          <a:prstGeom prst="rect">
            <a:avLst/>
          </a:prstGeom>
          <a:solidFill>
            <a:srgbClr val="008080"/>
          </a:solidFill>
          <a:effectLst>
            <a:outerShdw blurRad="127000" dist="152400" dir="18900000" rotWithShape="0">
              <a:srgbClr val="003366">
                <a:alpha val="79998"/>
              </a:srgbClr>
            </a:outerShdw>
          </a:effectLst>
        </p:spPr>
        <p:txBody>
          <a:bodyPr lIns="72248" tIns="72248" rIns="72248" bIns="72248"/>
          <a:lstStyle>
            <a:lvl1pPr marL="40639" marR="40639" defTabSz="1300480">
              <a:buClr>
                <a:srgbClr val="FFFF00"/>
              </a:buClr>
              <a:buFont typeface="Tahoma"/>
              <a:defRPr sz="6257">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defRPr>
            </a:lvl1pPr>
          </a:lstStyle>
          <a:p>
            <a:pPr>
              <a:defRPr>
                <a:solidFill>
                  <a:srgbClr val="FFFFFF"/>
                </a:solidFill>
                <a:effectLst/>
                <a:uFill>
                  <a:solidFill>
                    <a:srgbClr val="FFFFFF"/>
                  </a:solidFill>
                </a:uFill>
              </a:defRPr>
            </a:pPr>
            <a:r>
              <a:rPr>
                <a:solidFill>
                  <a:srgbClr val="FFFF00"/>
                </a:solidFill>
                <a:effectLst>
                  <a:outerShdw blurRad="12700" dist="25400" dir="2700000" rotWithShape="0">
                    <a:srgbClr val="000000"/>
                  </a:outerShdw>
                </a:effectLst>
                <a:uFill>
                  <a:solidFill>
                    <a:srgbClr val="FFFF00"/>
                  </a:solidFill>
                </a:uFill>
              </a:rPr>
              <a:t>学名の面白話 (3)</a:t>
            </a:r>
          </a:p>
        </p:txBody>
      </p:sp>
      <p:sp>
        <p:nvSpPr>
          <p:cNvPr id="196" name="スエコザサ"/>
          <p:cNvSpPr txBox="1"/>
          <p:nvPr/>
        </p:nvSpPr>
        <p:spPr>
          <a:xfrm>
            <a:off x="216746" y="2033269"/>
            <a:ext cx="3052517" cy="6536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8" tIns="72248" rIns="72248" bIns="72248">
            <a:spAutoFit/>
          </a:bodyPr>
          <a:lstStyle>
            <a:lvl1pPr marL="40639" marR="40639" algn="l" defTabSz="1300480">
              <a:spcBef>
                <a:spcPts val="1600"/>
              </a:spcBef>
              <a:buClr>
                <a:srgbClr val="FF0000"/>
              </a:buClr>
              <a:buFont typeface="Arial"/>
              <a:defRPr sz="3982">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defRPr>
            </a:lvl1pPr>
          </a:lstStyle>
          <a:p>
            <a:pPr>
              <a:defRPr>
                <a:latin typeface="Arial"/>
                <a:ea typeface="Arial"/>
                <a:cs typeface="Arial"/>
                <a:sym typeface="Arial"/>
              </a:defRPr>
            </a:pPr>
            <a:r>
              <a:rPr>
                <a:latin typeface="ヒラギノ明朝 ProN W6"/>
                <a:ea typeface="ヒラギノ明朝 ProN W6"/>
                <a:cs typeface="ヒラギノ明朝 ProN W6"/>
                <a:sym typeface="ヒラギノ明朝 ProN W6"/>
              </a:rPr>
              <a:t>スエコザサ</a:t>
            </a:r>
          </a:p>
        </p:txBody>
      </p:sp>
      <p:sp>
        <p:nvSpPr>
          <p:cNvPr id="197" name="Sasa  suekoana  Makino"/>
          <p:cNvSpPr txBox="1"/>
          <p:nvPr/>
        </p:nvSpPr>
        <p:spPr>
          <a:xfrm>
            <a:off x="3467946" y="1950719"/>
            <a:ext cx="7062330" cy="8001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8" tIns="72248" rIns="72248" bIns="72248">
            <a:spAutoFit/>
          </a:bodyPr>
          <a:lstStyle/>
          <a:p>
            <a:pPr marL="40639" marR="40639" algn="l" defTabSz="1300480">
              <a:spcBef>
                <a:spcPts val="1800"/>
              </a:spcBef>
              <a:buClr>
                <a:srgbClr val="FF0000"/>
              </a:buClr>
              <a:buFont typeface="Times New Roman"/>
              <a:defRPr sz="3413" b="1">
                <a:solidFill>
                  <a:srgbClr val="FFFFFF"/>
                </a:solidFill>
                <a:uFill>
                  <a:solidFill>
                    <a:srgbClr val="FFFFFF"/>
                  </a:solidFill>
                </a:uFill>
                <a:latin typeface="Arial"/>
                <a:ea typeface="Arial"/>
                <a:cs typeface="Arial"/>
                <a:sym typeface="Arial"/>
              </a:defRPr>
            </a:pPr>
            <a:r>
              <a:rPr sz="4551" i="1">
                <a:solidFill>
                  <a:srgbClr val="FF0000"/>
                </a:solidFill>
                <a:effectLst>
                  <a:outerShdw blurRad="12700" dist="25400" dir="2700000" rotWithShape="0">
                    <a:srgbClr val="000000"/>
                  </a:outerShdw>
                </a:effectLst>
                <a:uFill>
                  <a:solidFill>
                    <a:srgbClr val="FF0000"/>
                  </a:solidFill>
                </a:uFill>
                <a:latin typeface="Times New Roman"/>
                <a:ea typeface="Times New Roman"/>
                <a:cs typeface="Times New Roman"/>
                <a:sym typeface="Times New Roman"/>
              </a:rPr>
              <a:t>Sasa </a:t>
            </a:r>
            <a:r>
              <a:rPr sz="4551" b="0">
                <a:solidFill>
                  <a:srgbClr val="FF0000"/>
                </a:solidFill>
                <a:effectLst>
                  <a:outerShdw blurRad="12700" dist="25400" dir="2700000" rotWithShape="0">
                    <a:srgbClr val="000000"/>
                  </a:outerShdw>
                </a:effectLst>
                <a:uFill>
                  <a:solidFill>
                    <a:srgbClr val="FF0000"/>
                  </a:solidFill>
                </a:uFill>
                <a:latin typeface="ＭＳ Ｐゴシック"/>
                <a:ea typeface="ＭＳ Ｐゴシック"/>
                <a:cs typeface="ＭＳ Ｐゴシック"/>
                <a:sym typeface="ＭＳ Ｐゴシック"/>
              </a:rPr>
              <a:t>　</a:t>
            </a:r>
            <a:r>
              <a:rPr sz="4551" i="1">
                <a:solidFill>
                  <a:srgbClr val="FF0000"/>
                </a:solidFill>
                <a:effectLst>
                  <a:outerShdw blurRad="12700" dist="25400" dir="2700000" rotWithShape="0">
                    <a:srgbClr val="000000"/>
                  </a:outerShdw>
                </a:effectLst>
                <a:uFill>
                  <a:solidFill>
                    <a:srgbClr val="FF0000"/>
                  </a:solidFill>
                </a:uFill>
                <a:latin typeface="Times New Roman"/>
                <a:ea typeface="Times New Roman"/>
                <a:cs typeface="Times New Roman"/>
                <a:sym typeface="Times New Roman"/>
              </a:rPr>
              <a:t>suekoana</a:t>
            </a:r>
            <a:r>
              <a:rPr sz="4551">
                <a:solidFill>
                  <a:srgbClr val="FF0000"/>
                </a:solidFill>
                <a:effectLst>
                  <a:outerShdw blurRad="12700" dist="25400" dir="2700000" rotWithShape="0">
                    <a:srgbClr val="000000"/>
                  </a:outerShdw>
                </a:effectLst>
                <a:uFill>
                  <a:solidFill>
                    <a:srgbClr val="FF0000"/>
                  </a:solidFill>
                </a:uFill>
                <a:latin typeface="Times New Roman"/>
                <a:ea typeface="Times New Roman"/>
                <a:cs typeface="Times New Roman"/>
                <a:sym typeface="Times New Roman"/>
              </a:rPr>
              <a:t> </a:t>
            </a:r>
            <a:r>
              <a:rPr sz="4551" b="0">
                <a:solidFill>
                  <a:srgbClr val="FF0000"/>
                </a:solidFill>
                <a:effectLst>
                  <a:outerShdw blurRad="12700" dist="25400" dir="2700000" rotWithShape="0">
                    <a:srgbClr val="000000"/>
                  </a:outerShdw>
                </a:effectLst>
                <a:uFill>
                  <a:solidFill>
                    <a:srgbClr val="FF0000"/>
                  </a:solidFill>
                </a:uFill>
                <a:latin typeface="ＭＳ Ｐゴシック"/>
                <a:ea typeface="ＭＳ Ｐゴシック"/>
                <a:cs typeface="ＭＳ Ｐゴシック"/>
                <a:sym typeface="ＭＳ Ｐゴシック"/>
              </a:rPr>
              <a:t>　</a:t>
            </a:r>
            <a:r>
              <a:rPr sz="4551">
                <a:solidFill>
                  <a:srgbClr val="FF0000"/>
                </a:solidFill>
                <a:effectLst>
                  <a:outerShdw blurRad="12700" dist="25400" dir="2700000" rotWithShape="0">
                    <a:srgbClr val="000000"/>
                  </a:outerShdw>
                </a:effectLst>
                <a:uFill>
                  <a:solidFill>
                    <a:srgbClr val="FF0000"/>
                  </a:solidFill>
                </a:uFill>
                <a:latin typeface="Times New Roman"/>
                <a:ea typeface="Times New Roman"/>
                <a:cs typeface="Times New Roman"/>
                <a:sym typeface="Times New Roman"/>
              </a:rPr>
              <a:t>Makino</a:t>
            </a:r>
          </a:p>
        </p:txBody>
      </p:sp>
      <p:sp>
        <p:nvSpPr>
          <p:cNvPr id="198" name="↑…"/>
          <p:cNvSpPr txBox="1"/>
          <p:nvPr/>
        </p:nvSpPr>
        <p:spPr>
          <a:xfrm>
            <a:off x="4985173" y="2817706"/>
            <a:ext cx="7604197" cy="196878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8" tIns="72248" rIns="72248" bIns="72248">
            <a:spAutoFit/>
          </a:bodyPr>
          <a:lstStyle/>
          <a:p>
            <a:pPr marL="40639" marR="40639" algn="l" defTabSz="1300480">
              <a:spcBef>
                <a:spcPts val="1600"/>
              </a:spcBef>
              <a:buClr>
                <a:srgbClr val="800000"/>
              </a:buClr>
              <a:buFont typeface="Arial"/>
              <a:defRPr sz="3982">
                <a:solidFill>
                  <a:srgbClr val="800000"/>
                </a:solidFill>
                <a:effectLst>
                  <a:outerShdw blurRad="12700" dist="25400" dir="2700000" rotWithShape="0">
                    <a:srgbClr val="000000"/>
                  </a:outerShdw>
                </a:effectLst>
                <a:uFill>
                  <a:solidFill>
                    <a:srgbClr val="800000"/>
                  </a:solidFill>
                </a:uFill>
                <a:latin typeface="Arial"/>
                <a:ea typeface="Arial"/>
                <a:cs typeface="Arial"/>
                <a:sym typeface="Arial"/>
              </a:defRPr>
            </a:pPr>
            <a:r>
              <a:rPr>
                <a:latin typeface="ヒラギノ明朝 ProN W6"/>
                <a:ea typeface="ヒラギノ明朝 ProN W6"/>
                <a:cs typeface="ヒラギノ明朝 ProN W6"/>
                <a:sym typeface="ヒラギノ明朝 ProN W6"/>
              </a:rPr>
              <a:t>　　　</a:t>
            </a:r>
            <a:r>
              <a:t>↑</a:t>
            </a:r>
          </a:p>
          <a:p>
            <a:pPr marL="40639" marR="40639" algn="l" defTabSz="1300480">
              <a:spcBef>
                <a:spcPts val="2400"/>
              </a:spcBef>
              <a:buClr>
                <a:srgbClr val="FFFFFF"/>
              </a:buClr>
              <a:buFont typeface="ヒラギノ明朝 ProN W3"/>
              <a:defRPr sz="4551">
                <a:solidFill>
                  <a:srgbClr val="FFFFFF"/>
                </a:solidFill>
                <a:effectLst>
                  <a:outerShdw blurRad="12700" dist="25400" dir="2700000" rotWithShape="0">
                    <a:srgbClr val="000000"/>
                  </a:outerShdw>
                </a:effectLst>
                <a:uFill>
                  <a:solidFill>
                    <a:srgbClr val="FFFFFF"/>
                  </a:solidFill>
                </a:uFill>
                <a:latin typeface="ヒラギノ明朝 ProN W6"/>
                <a:ea typeface="ヒラギノ明朝 ProN W6"/>
                <a:cs typeface="ヒラギノ明朝 ProN W6"/>
                <a:sym typeface="ヒラギノ明朝 ProN W6"/>
              </a:defRPr>
            </a:pPr>
            <a:r>
              <a:t>牧野富太郎の妻の名に由来</a:t>
            </a:r>
          </a:p>
        </p:txBody>
      </p:sp>
      <p:sp>
        <p:nvSpPr>
          <p:cNvPr id="199" name="アヂサイの和名を私に変更して我が閨で目じりを下げた女郎のお滝の名を之れに用いて大に其花の神聖を涜した"/>
          <p:cNvSpPr txBox="1"/>
          <p:nvPr/>
        </p:nvSpPr>
        <p:spPr>
          <a:xfrm>
            <a:off x="541866" y="7044266"/>
            <a:ext cx="11722383" cy="21776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8" tIns="72248" rIns="72248" bIns="72248">
            <a:spAutoFit/>
          </a:bodyPr>
          <a:lstStyle>
            <a:lvl1pPr marL="40639" marR="40639" algn="l" defTabSz="1300480">
              <a:spcBef>
                <a:spcPts val="1600"/>
              </a:spcBef>
              <a:buClr>
                <a:srgbClr val="000000"/>
              </a:buClr>
              <a:buFont typeface="Arial"/>
              <a:defRPr sz="3982">
                <a:effectLst>
                  <a:outerShdw blurRad="12700" dist="25400" dir="2700000" rotWithShape="0">
                    <a:srgbClr val="FFFFFF"/>
                  </a:outerShdw>
                </a:effectLst>
                <a:uFill>
                  <a:solidFill>
                    <a:srgbClr val="000000"/>
                  </a:solidFill>
                </a:uFill>
                <a:latin typeface="ヒラギノ明朝 ProN W6"/>
                <a:ea typeface="ヒラギノ明朝 ProN W6"/>
                <a:cs typeface="ヒラギノ明朝 ProN W6"/>
                <a:sym typeface="ヒラギノ明朝 ProN W6"/>
              </a:defRPr>
            </a:lvl1pPr>
          </a:lstStyle>
          <a:p>
            <a:pPr>
              <a:defRPr>
                <a:latin typeface="Arial"/>
                <a:ea typeface="Arial"/>
                <a:cs typeface="Arial"/>
                <a:sym typeface="Arial"/>
              </a:defRPr>
            </a:pPr>
            <a:r>
              <a:rPr>
                <a:latin typeface="ヒラギノ明朝 ProN W6"/>
                <a:ea typeface="ヒラギノ明朝 ProN W6"/>
                <a:cs typeface="ヒラギノ明朝 ProN W6"/>
                <a:sym typeface="ヒラギノ明朝 ProN W6"/>
              </a:rPr>
              <a:t>アヂサイの和名を私に変更して我が閨で目じりを下げた女郎のお滝の名を之れに用いて大に其花の神聖を涜した</a:t>
            </a:r>
          </a:p>
        </p:txBody>
      </p:sp>
      <p:sp>
        <p:nvSpPr>
          <p:cNvPr id="200" name="Sasaella  ramosa  var. suekoana (Makino) Murata"/>
          <p:cNvSpPr txBox="1"/>
          <p:nvPr/>
        </p:nvSpPr>
        <p:spPr>
          <a:xfrm>
            <a:off x="4985173" y="4660053"/>
            <a:ext cx="7495823" cy="1466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8" tIns="72248" rIns="72248" bIns="72248">
            <a:spAutoFit/>
          </a:bodyPr>
          <a:lstStyle/>
          <a:p>
            <a:pPr marL="40639" marR="40639" algn="l" defTabSz="1300480">
              <a:spcBef>
                <a:spcPts val="1800"/>
              </a:spcBef>
              <a:buClr>
                <a:srgbClr val="003366"/>
              </a:buClr>
              <a:buFont typeface="Times New Roman"/>
              <a:defRPr sz="3413" b="1">
                <a:solidFill>
                  <a:srgbClr val="FFFFFF"/>
                </a:solidFill>
                <a:uFill>
                  <a:solidFill>
                    <a:srgbClr val="FFFFFF"/>
                  </a:solidFill>
                </a:uFill>
                <a:latin typeface="Arial"/>
                <a:ea typeface="Arial"/>
                <a:cs typeface="Arial"/>
                <a:sym typeface="Arial"/>
              </a:defRPr>
            </a:pPr>
            <a:r>
              <a:rPr sz="4551" i="1">
                <a:solidFill>
                  <a:srgbClr val="003366"/>
                </a:solidFill>
                <a:effectLst>
                  <a:outerShdw blurRad="12700" dist="25400" dir="2700000" rotWithShape="0">
                    <a:srgbClr val="000000"/>
                  </a:outerShdw>
                </a:effectLst>
                <a:uFill>
                  <a:solidFill>
                    <a:srgbClr val="003366"/>
                  </a:solidFill>
                </a:uFill>
                <a:latin typeface="Times New Roman"/>
                <a:ea typeface="Times New Roman"/>
                <a:cs typeface="Times New Roman"/>
                <a:sym typeface="Times New Roman"/>
              </a:rPr>
              <a:t>Sasaella </a:t>
            </a:r>
            <a:r>
              <a:rPr sz="4551" b="0">
                <a:solidFill>
                  <a:srgbClr val="003366"/>
                </a:solidFill>
                <a:effectLst>
                  <a:outerShdw blurRad="12700" dist="25400" dir="2700000" rotWithShape="0">
                    <a:srgbClr val="000000"/>
                  </a:outerShdw>
                </a:effectLst>
                <a:uFill>
                  <a:solidFill>
                    <a:srgbClr val="003366"/>
                  </a:solidFill>
                </a:uFill>
                <a:latin typeface="ＭＳ Ｐゴシック"/>
                <a:ea typeface="ＭＳ Ｐゴシック"/>
                <a:cs typeface="ＭＳ Ｐゴシック"/>
                <a:sym typeface="ＭＳ Ｐゴシック"/>
              </a:rPr>
              <a:t>　</a:t>
            </a:r>
            <a:r>
              <a:rPr sz="4551" i="1">
                <a:solidFill>
                  <a:srgbClr val="003366"/>
                </a:solidFill>
                <a:effectLst>
                  <a:outerShdw blurRad="12700" dist="25400" dir="2700000" rotWithShape="0">
                    <a:srgbClr val="000000"/>
                  </a:outerShdw>
                </a:effectLst>
                <a:uFill>
                  <a:solidFill>
                    <a:srgbClr val="003366"/>
                  </a:solidFill>
                </a:uFill>
                <a:latin typeface="Times New Roman"/>
                <a:ea typeface="Times New Roman"/>
                <a:cs typeface="Times New Roman"/>
                <a:sym typeface="Times New Roman"/>
              </a:rPr>
              <a:t>ramosa</a:t>
            </a:r>
            <a:r>
              <a:rPr sz="4551">
                <a:solidFill>
                  <a:srgbClr val="003366"/>
                </a:solidFill>
                <a:effectLst>
                  <a:outerShdw blurRad="12700" dist="25400" dir="2700000" rotWithShape="0">
                    <a:srgbClr val="000000"/>
                  </a:outerShdw>
                </a:effectLst>
                <a:uFill>
                  <a:solidFill>
                    <a:srgbClr val="003366"/>
                  </a:solidFill>
                </a:uFill>
                <a:latin typeface="Times New Roman"/>
                <a:ea typeface="Times New Roman"/>
                <a:cs typeface="Times New Roman"/>
                <a:sym typeface="Times New Roman"/>
              </a:rPr>
              <a:t> </a:t>
            </a:r>
            <a:r>
              <a:rPr sz="4551" b="0">
                <a:solidFill>
                  <a:srgbClr val="003366"/>
                </a:solidFill>
                <a:effectLst>
                  <a:outerShdw blurRad="12700" dist="25400" dir="2700000" rotWithShape="0">
                    <a:srgbClr val="000000"/>
                  </a:outerShdw>
                </a:effectLst>
                <a:uFill>
                  <a:solidFill>
                    <a:srgbClr val="003366"/>
                  </a:solidFill>
                </a:uFill>
                <a:latin typeface="ＭＳ Ｐゴシック"/>
                <a:ea typeface="ＭＳ Ｐゴシック"/>
                <a:cs typeface="ＭＳ Ｐゴシック"/>
                <a:sym typeface="ＭＳ Ｐゴシック"/>
              </a:rPr>
              <a:t>　</a:t>
            </a:r>
            <a:r>
              <a:rPr sz="4551">
                <a:solidFill>
                  <a:srgbClr val="003366"/>
                </a:solidFill>
                <a:effectLst>
                  <a:outerShdw blurRad="12700" dist="25400" dir="2700000" rotWithShape="0">
                    <a:srgbClr val="000000"/>
                  </a:outerShdw>
                </a:effectLst>
                <a:uFill>
                  <a:solidFill>
                    <a:srgbClr val="003366"/>
                  </a:solidFill>
                </a:uFill>
                <a:latin typeface="Times New Roman"/>
                <a:ea typeface="Times New Roman"/>
                <a:cs typeface="Times New Roman"/>
                <a:sym typeface="Times New Roman"/>
              </a:rPr>
              <a:t>var. </a:t>
            </a:r>
            <a:r>
              <a:rPr sz="4551" i="1">
                <a:solidFill>
                  <a:srgbClr val="003366"/>
                </a:solidFill>
                <a:effectLst>
                  <a:outerShdw blurRad="12700" dist="25400" dir="2700000" rotWithShape="0">
                    <a:srgbClr val="000000"/>
                  </a:outerShdw>
                </a:effectLst>
                <a:uFill>
                  <a:solidFill>
                    <a:srgbClr val="003366"/>
                  </a:solidFill>
                </a:uFill>
                <a:latin typeface="Times New Roman"/>
                <a:ea typeface="Times New Roman"/>
                <a:cs typeface="Times New Roman"/>
                <a:sym typeface="Times New Roman"/>
              </a:rPr>
              <a:t>suekoana</a:t>
            </a:r>
            <a:r>
              <a:rPr sz="4551">
                <a:solidFill>
                  <a:srgbClr val="003366"/>
                </a:solidFill>
                <a:effectLst>
                  <a:outerShdw blurRad="12700" dist="25400" dir="2700000" rotWithShape="0">
                    <a:srgbClr val="000000"/>
                  </a:outerShdw>
                </a:effectLst>
                <a:uFill>
                  <a:solidFill>
                    <a:srgbClr val="003366"/>
                  </a:solidFill>
                </a:uFill>
                <a:latin typeface="Times New Roman"/>
                <a:ea typeface="Times New Roman"/>
                <a:cs typeface="Times New Roman"/>
                <a:sym typeface="Times New Roman"/>
              </a:rPr>
              <a:t> (Makino) Murata</a:t>
            </a:r>
          </a:p>
        </p:txBody>
      </p:sp>
      <p:pic>
        <p:nvPicPr>
          <p:cNvPr id="201" name="image-10.png" descr="image-10.png"/>
          <p:cNvPicPr>
            <a:picLocks noChangeAspect="1"/>
          </p:cNvPicPr>
          <p:nvPr/>
        </p:nvPicPr>
        <p:blipFill>
          <a:blip r:embed="rId3"/>
          <a:stretch>
            <a:fillRect/>
          </a:stretch>
        </p:blipFill>
        <p:spPr>
          <a:xfrm>
            <a:off x="433493" y="3169919"/>
            <a:ext cx="4118187" cy="3066063"/>
          </a:xfrm>
          <a:prstGeom prst="rect">
            <a:avLst/>
          </a:prstGeom>
          <a:ln w="12700">
            <a:miter lim="400000"/>
          </a:ln>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03" name="学名の面白話 (4)"/>
          <p:cNvSpPr txBox="1">
            <a:spLocks noGrp="1"/>
          </p:cNvSpPr>
          <p:nvPr>
            <p:ph type="title" idx="4294967295"/>
          </p:nvPr>
        </p:nvSpPr>
        <p:spPr>
          <a:xfrm>
            <a:off x="2492586" y="325119"/>
            <a:ext cx="8344748" cy="1300481"/>
          </a:xfrm>
          <a:prstGeom prst="rect">
            <a:avLst/>
          </a:prstGeom>
          <a:solidFill>
            <a:srgbClr val="008080"/>
          </a:solidFill>
          <a:effectLst>
            <a:outerShdw blurRad="127000" dist="152400" dir="18900000" rotWithShape="0">
              <a:srgbClr val="003366">
                <a:alpha val="79998"/>
              </a:srgbClr>
            </a:outerShdw>
          </a:effectLst>
        </p:spPr>
        <p:txBody>
          <a:bodyPr lIns="72248" tIns="72248" rIns="72248" bIns="72248"/>
          <a:lstStyle>
            <a:lvl1pPr marL="40639" marR="40639" defTabSz="1300480">
              <a:buClr>
                <a:srgbClr val="FFFF00"/>
              </a:buClr>
              <a:buFont typeface="Tahoma"/>
              <a:defRPr sz="6257">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defRPr>
            </a:lvl1pPr>
          </a:lstStyle>
          <a:p>
            <a:pPr>
              <a:defRPr>
                <a:solidFill>
                  <a:srgbClr val="FFFFFF"/>
                </a:solidFill>
                <a:effectLst/>
                <a:uFill>
                  <a:solidFill>
                    <a:srgbClr val="FFFFFF"/>
                  </a:solidFill>
                </a:uFill>
              </a:defRPr>
            </a:pPr>
            <a:r>
              <a:rPr>
                <a:solidFill>
                  <a:srgbClr val="FFFF00"/>
                </a:solidFill>
                <a:effectLst>
                  <a:outerShdw blurRad="12700" dist="25400" dir="2700000" rotWithShape="0">
                    <a:srgbClr val="000000"/>
                  </a:outerShdw>
                </a:effectLst>
                <a:uFill>
                  <a:solidFill>
                    <a:srgbClr val="FFFF00"/>
                  </a:solidFill>
                </a:uFill>
              </a:rPr>
              <a:t>学名の面白話 (4)</a:t>
            </a:r>
          </a:p>
        </p:txBody>
      </p:sp>
      <p:sp>
        <p:nvSpPr>
          <p:cNvPr id="204" name="Agathidium  bushi  Miller et Wheeler"/>
          <p:cNvSpPr txBox="1"/>
          <p:nvPr/>
        </p:nvSpPr>
        <p:spPr>
          <a:xfrm>
            <a:off x="1083733" y="2600960"/>
            <a:ext cx="10638650" cy="8001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8" tIns="72248" rIns="72248" bIns="72248">
            <a:spAutoFit/>
          </a:bodyPr>
          <a:lstStyle/>
          <a:p>
            <a:pPr marL="40639" marR="40639" algn="l" defTabSz="1300480">
              <a:spcBef>
                <a:spcPts val="1800"/>
              </a:spcBef>
              <a:buClr>
                <a:srgbClr val="FF0000"/>
              </a:buClr>
              <a:buFont typeface="Times New Roman"/>
              <a:defRPr sz="3413" b="1">
                <a:solidFill>
                  <a:srgbClr val="FFFFFF"/>
                </a:solidFill>
                <a:uFill>
                  <a:solidFill>
                    <a:srgbClr val="FFFFFF"/>
                  </a:solidFill>
                </a:uFill>
                <a:latin typeface="Arial"/>
                <a:ea typeface="Arial"/>
                <a:cs typeface="Arial"/>
                <a:sym typeface="Arial"/>
              </a:defRPr>
            </a:pPr>
            <a:r>
              <a:rPr sz="4551" i="1">
                <a:solidFill>
                  <a:srgbClr val="FF0000"/>
                </a:solidFill>
                <a:effectLst>
                  <a:outerShdw blurRad="12700" dist="25400" dir="2700000" rotWithShape="0">
                    <a:srgbClr val="000000"/>
                  </a:outerShdw>
                </a:effectLst>
                <a:uFill>
                  <a:solidFill>
                    <a:srgbClr val="FF0000"/>
                  </a:solidFill>
                </a:uFill>
                <a:latin typeface="Times New Roman"/>
                <a:ea typeface="Times New Roman"/>
                <a:cs typeface="Times New Roman"/>
                <a:sym typeface="Times New Roman"/>
              </a:rPr>
              <a:t>Agathidium </a:t>
            </a:r>
            <a:r>
              <a:rPr sz="4551" b="0">
                <a:solidFill>
                  <a:srgbClr val="FF0000"/>
                </a:solidFill>
                <a:effectLst>
                  <a:outerShdw blurRad="12700" dist="25400" dir="2700000" rotWithShape="0">
                    <a:srgbClr val="000000"/>
                  </a:outerShdw>
                </a:effectLst>
                <a:uFill>
                  <a:solidFill>
                    <a:srgbClr val="FF0000"/>
                  </a:solidFill>
                </a:uFill>
                <a:latin typeface="ＭＳ Ｐゴシック"/>
                <a:ea typeface="ＭＳ Ｐゴシック"/>
                <a:cs typeface="ＭＳ Ｐゴシック"/>
                <a:sym typeface="ＭＳ Ｐゴシック"/>
              </a:rPr>
              <a:t>　</a:t>
            </a:r>
            <a:r>
              <a:rPr sz="4551" i="1">
                <a:solidFill>
                  <a:srgbClr val="FF0000"/>
                </a:solidFill>
                <a:effectLst>
                  <a:outerShdw blurRad="12700" dist="25400" dir="2700000" rotWithShape="0">
                    <a:srgbClr val="000000"/>
                  </a:outerShdw>
                </a:effectLst>
                <a:uFill>
                  <a:solidFill>
                    <a:srgbClr val="FF0000"/>
                  </a:solidFill>
                </a:uFill>
                <a:latin typeface="Times New Roman"/>
                <a:ea typeface="Times New Roman"/>
                <a:cs typeface="Times New Roman"/>
                <a:sym typeface="Times New Roman"/>
              </a:rPr>
              <a:t>bushi</a:t>
            </a:r>
            <a:r>
              <a:rPr sz="4551">
                <a:solidFill>
                  <a:srgbClr val="FF0000"/>
                </a:solidFill>
                <a:effectLst>
                  <a:outerShdw blurRad="12700" dist="25400" dir="2700000" rotWithShape="0">
                    <a:srgbClr val="000000"/>
                  </a:outerShdw>
                </a:effectLst>
                <a:uFill>
                  <a:solidFill>
                    <a:srgbClr val="FF0000"/>
                  </a:solidFill>
                </a:uFill>
                <a:latin typeface="Times New Roman"/>
                <a:ea typeface="Times New Roman"/>
                <a:cs typeface="Times New Roman"/>
                <a:sym typeface="Times New Roman"/>
              </a:rPr>
              <a:t> </a:t>
            </a:r>
            <a:r>
              <a:rPr sz="4551" b="0">
                <a:solidFill>
                  <a:srgbClr val="FF0000"/>
                </a:solidFill>
                <a:effectLst>
                  <a:outerShdw blurRad="12700" dist="25400" dir="2700000" rotWithShape="0">
                    <a:srgbClr val="000000"/>
                  </a:outerShdw>
                </a:effectLst>
                <a:uFill>
                  <a:solidFill>
                    <a:srgbClr val="FF0000"/>
                  </a:solidFill>
                </a:uFill>
                <a:latin typeface="ＭＳ Ｐゴシック"/>
                <a:ea typeface="ＭＳ Ｐゴシック"/>
                <a:cs typeface="ＭＳ Ｐゴシック"/>
                <a:sym typeface="ＭＳ Ｐゴシック"/>
              </a:rPr>
              <a:t>　</a:t>
            </a:r>
            <a:r>
              <a:rPr sz="4551">
                <a:solidFill>
                  <a:srgbClr val="FF0000"/>
                </a:solidFill>
                <a:effectLst>
                  <a:outerShdw blurRad="12700" dist="25400" dir="2700000" rotWithShape="0">
                    <a:srgbClr val="000000"/>
                  </a:outerShdw>
                </a:effectLst>
                <a:uFill>
                  <a:solidFill>
                    <a:srgbClr val="FF0000"/>
                  </a:solidFill>
                </a:uFill>
                <a:latin typeface="Times New Roman"/>
                <a:ea typeface="Times New Roman"/>
                <a:cs typeface="Times New Roman"/>
                <a:sym typeface="Times New Roman"/>
              </a:rPr>
              <a:t>Miller et Wheeler</a:t>
            </a:r>
          </a:p>
        </p:txBody>
      </p:sp>
      <p:sp>
        <p:nvSpPr>
          <p:cNvPr id="205" name="Agathidium  cheneyi  Miller et Wheeler"/>
          <p:cNvSpPr txBox="1"/>
          <p:nvPr/>
        </p:nvSpPr>
        <p:spPr>
          <a:xfrm>
            <a:off x="1083733" y="3576320"/>
            <a:ext cx="11794068" cy="7930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8" tIns="72248" rIns="72248" bIns="72248">
            <a:spAutoFit/>
          </a:bodyPr>
          <a:lstStyle/>
          <a:p>
            <a:pPr marL="40639" marR="40639" algn="l" defTabSz="1300480">
              <a:spcBef>
                <a:spcPts val="1800"/>
              </a:spcBef>
              <a:buClr>
                <a:srgbClr val="FF0000"/>
              </a:buClr>
              <a:buFont typeface="Times New Roman"/>
              <a:defRPr sz="3413" b="1">
                <a:solidFill>
                  <a:srgbClr val="FFFFFF"/>
                </a:solidFill>
                <a:uFill>
                  <a:solidFill>
                    <a:srgbClr val="FFFFFF"/>
                  </a:solidFill>
                </a:uFill>
                <a:latin typeface="Arial"/>
                <a:ea typeface="Arial"/>
                <a:cs typeface="Arial"/>
                <a:sym typeface="Arial"/>
              </a:defRPr>
            </a:pPr>
            <a:r>
              <a:rPr sz="4551" i="1">
                <a:solidFill>
                  <a:srgbClr val="FF0000"/>
                </a:solidFill>
                <a:effectLst>
                  <a:outerShdw blurRad="12700" dist="25400" dir="2700000" rotWithShape="0">
                    <a:srgbClr val="000000"/>
                  </a:outerShdw>
                </a:effectLst>
                <a:uFill>
                  <a:solidFill>
                    <a:srgbClr val="FF0000"/>
                  </a:solidFill>
                </a:uFill>
                <a:latin typeface="Times New Roman"/>
                <a:ea typeface="Times New Roman"/>
                <a:cs typeface="Times New Roman"/>
                <a:sym typeface="Times New Roman"/>
              </a:rPr>
              <a:t>Agathidium </a:t>
            </a:r>
            <a:r>
              <a:rPr sz="4551" b="0">
                <a:solidFill>
                  <a:srgbClr val="FF0000"/>
                </a:solidFill>
                <a:effectLst>
                  <a:outerShdw blurRad="12700" dist="25400" dir="2700000" rotWithShape="0">
                    <a:srgbClr val="000000"/>
                  </a:outerShdw>
                </a:effectLst>
                <a:uFill>
                  <a:solidFill>
                    <a:srgbClr val="FF0000"/>
                  </a:solidFill>
                </a:uFill>
                <a:latin typeface="ＭＳ Ｐゴシック"/>
                <a:ea typeface="ＭＳ Ｐゴシック"/>
                <a:cs typeface="ＭＳ Ｐゴシック"/>
                <a:sym typeface="ＭＳ Ｐゴシック"/>
              </a:rPr>
              <a:t>　</a:t>
            </a:r>
            <a:r>
              <a:rPr sz="4551" i="1">
                <a:solidFill>
                  <a:srgbClr val="FF0000"/>
                </a:solidFill>
                <a:effectLst>
                  <a:outerShdw blurRad="12700" dist="25400" dir="2700000" rotWithShape="0">
                    <a:srgbClr val="000000"/>
                  </a:outerShdw>
                </a:effectLst>
                <a:uFill>
                  <a:solidFill>
                    <a:srgbClr val="FF0000"/>
                  </a:solidFill>
                </a:uFill>
                <a:latin typeface="Times New Roman"/>
                <a:ea typeface="Times New Roman"/>
                <a:cs typeface="Times New Roman"/>
                <a:sym typeface="Times New Roman"/>
              </a:rPr>
              <a:t>cheneyi</a:t>
            </a:r>
            <a:r>
              <a:rPr sz="4551">
                <a:solidFill>
                  <a:srgbClr val="FF0000"/>
                </a:solidFill>
                <a:effectLst>
                  <a:outerShdw blurRad="12700" dist="25400" dir="2700000" rotWithShape="0">
                    <a:srgbClr val="000000"/>
                  </a:outerShdw>
                </a:effectLst>
                <a:uFill>
                  <a:solidFill>
                    <a:srgbClr val="FF0000"/>
                  </a:solidFill>
                </a:uFill>
                <a:latin typeface="Times New Roman"/>
                <a:ea typeface="Times New Roman"/>
                <a:cs typeface="Times New Roman"/>
                <a:sym typeface="Times New Roman"/>
              </a:rPr>
              <a:t> </a:t>
            </a:r>
            <a:r>
              <a:rPr sz="4551" b="0">
                <a:solidFill>
                  <a:srgbClr val="FF0000"/>
                </a:solidFill>
                <a:effectLst>
                  <a:outerShdw blurRad="12700" dist="25400" dir="2700000" rotWithShape="0">
                    <a:srgbClr val="000000"/>
                  </a:outerShdw>
                </a:effectLst>
                <a:uFill>
                  <a:solidFill>
                    <a:srgbClr val="FF0000"/>
                  </a:solidFill>
                </a:uFill>
                <a:latin typeface="ＭＳ Ｐゴシック"/>
                <a:ea typeface="ＭＳ Ｐゴシック"/>
                <a:cs typeface="ＭＳ Ｐゴシック"/>
                <a:sym typeface="ＭＳ Ｐゴシック"/>
              </a:rPr>
              <a:t>　</a:t>
            </a:r>
            <a:r>
              <a:rPr sz="4551">
                <a:solidFill>
                  <a:srgbClr val="FF0000"/>
                </a:solidFill>
                <a:effectLst>
                  <a:outerShdw blurRad="12700" dist="25400" dir="2700000" rotWithShape="0">
                    <a:srgbClr val="000000"/>
                  </a:outerShdw>
                </a:effectLst>
                <a:uFill>
                  <a:solidFill>
                    <a:srgbClr val="FF0000"/>
                  </a:solidFill>
                </a:uFill>
                <a:latin typeface="Times New Roman"/>
                <a:ea typeface="Times New Roman"/>
                <a:cs typeface="Times New Roman"/>
                <a:sym typeface="Times New Roman"/>
              </a:rPr>
              <a:t>Miller et Wheeler</a:t>
            </a:r>
          </a:p>
        </p:txBody>
      </p:sp>
      <p:sp>
        <p:nvSpPr>
          <p:cNvPr id="206" name="Agathidium  rumsfeldi  Miller et Wheeler"/>
          <p:cNvSpPr txBox="1"/>
          <p:nvPr/>
        </p:nvSpPr>
        <p:spPr>
          <a:xfrm>
            <a:off x="1083733" y="4660053"/>
            <a:ext cx="11939130" cy="8001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8" tIns="72248" rIns="72248" bIns="72248">
            <a:spAutoFit/>
          </a:bodyPr>
          <a:lstStyle/>
          <a:p>
            <a:pPr marL="40639" marR="40639" algn="l" defTabSz="1300480">
              <a:spcBef>
                <a:spcPts val="1800"/>
              </a:spcBef>
              <a:buClr>
                <a:srgbClr val="FF0000"/>
              </a:buClr>
              <a:buFont typeface="Times New Roman"/>
              <a:defRPr sz="3413" b="1">
                <a:solidFill>
                  <a:srgbClr val="FFFFFF"/>
                </a:solidFill>
                <a:uFill>
                  <a:solidFill>
                    <a:srgbClr val="FFFFFF"/>
                  </a:solidFill>
                </a:uFill>
                <a:latin typeface="Arial"/>
                <a:ea typeface="Arial"/>
                <a:cs typeface="Arial"/>
                <a:sym typeface="Arial"/>
              </a:defRPr>
            </a:pPr>
            <a:r>
              <a:rPr sz="4551" i="1">
                <a:solidFill>
                  <a:srgbClr val="FF0000"/>
                </a:solidFill>
                <a:effectLst>
                  <a:outerShdw blurRad="12700" dist="25400" dir="2700000" rotWithShape="0">
                    <a:srgbClr val="000000"/>
                  </a:outerShdw>
                </a:effectLst>
                <a:uFill>
                  <a:solidFill>
                    <a:srgbClr val="FF0000"/>
                  </a:solidFill>
                </a:uFill>
                <a:latin typeface="Times New Roman"/>
                <a:ea typeface="Times New Roman"/>
                <a:cs typeface="Times New Roman"/>
                <a:sym typeface="Times New Roman"/>
              </a:rPr>
              <a:t>Agathidium </a:t>
            </a:r>
            <a:r>
              <a:rPr sz="4551" b="0">
                <a:solidFill>
                  <a:srgbClr val="FF0000"/>
                </a:solidFill>
                <a:effectLst>
                  <a:outerShdw blurRad="12700" dist="25400" dir="2700000" rotWithShape="0">
                    <a:srgbClr val="000000"/>
                  </a:outerShdw>
                </a:effectLst>
                <a:uFill>
                  <a:solidFill>
                    <a:srgbClr val="FF0000"/>
                  </a:solidFill>
                </a:uFill>
                <a:latin typeface="ＭＳ Ｐゴシック"/>
                <a:ea typeface="ＭＳ Ｐゴシック"/>
                <a:cs typeface="ＭＳ Ｐゴシック"/>
                <a:sym typeface="ＭＳ Ｐゴシック"/>
              </a:rPr>
              <a:t>　</a:t>
            </a:r>
            <a:r>
              <a:rPr sz="4551" i="1">
                <a:solidFill>
                  <a:srgbClr val="FF0000"/>
                </a:solidFill>
                <a:effectLst>
                  <a:outerShdw blurRad="12700" dist="25400" dir="2700000" rotWithShape="0">
                    <a:srgbClr val="000000"/>
                  </a:outerShdw>
                </a:effectLst>
                <a:uFill>
                  <a:solidFill>
                    <a:srgbClr val="FF0000"/>
                  </a:solidFill>
                </a:uFill>
                <a:latin typeface="Times New Roman"/>
                <a:ea typeface="Times New Roman"/>
                <a:cs typeface="Times New Roman"/>
                <a:sym typeface="Times New Roman"/>
              </a:rPr>
              <a:t>rumsfeldi</a:t>
            </a:r>
            <a:r>
              <a:rPr sz="4551">
                <a:solidFill>
                  <a:srgbClr val="FF0000"/>
                </a:solidFill>
                <a:effectLst>
                  <a:outerShdw blurRad="12700" dist="25400" dir="2700000" rotWithShape="0">
                    <a:srgbClr val="000000"/>
                  </a:outerShdw>
                </a:effectLst>
                <a:uFill>
                  <a:solidFill>
                    <a:srgbClr val="FF0000"/>
                  </a:solidFill>
                </a:uFill>
                <a:latin typeface="Times New Roman"/>
                <a:ea typeface="Times New Roman"/>
                <a:cs typeface="Times New Roman"/>
                <a:sym typeface="Times New Roman"/>
              </a:rPr>
              <a:t> </a:t>
            </a:r>
            <a:r>
              <a:rPr sz="4551" b="0">
                <a:solidFill>
                  <a:srgbClr val="FF0000"/>
                </a:solidFill>
                <a:effectLst>
                  <a:outerShdw blurRad="12700" dist="25400" dir="2700000" rotWithShape="0">
                    <a:srgbClr val="000000"/>
                  </a:outerShdw>
                </a:effectLst>
                <a:uFill>
                  <a:solidFill>
                    <a:srgbClr val="FF0000"/>
                  </a:solidFill>
                </a:uFill>
                <a:latin typeface="ＭＳ Ｐゴシック"/>
                <a:ea typeface="ＭＳ Ｐゴシック"/>
                <a:cs typeface="ＭＳ Ｐゴシック"/>
                <a:sym typeface="ＭＳ Ｐゴシック"/>
              </a:rPr>
              <a:t>　</a:t>
            </a:r>
            <a:r>
              <a:rPr sz="4551">
                <a:solidFill>
                  <a:srgbClr val="FF0000"/>
                </a:solidFill>
                <a:effectLst>
                  <a:outerShdw blurRad="12700" dist="25400" dir="2700000" rotWithShape="0">
                    <a:srgbClr val="000000"/>
                  </a:outerShdw>
                </a:effectLst>
                <a:uFill>
                  <a:solidFill>
                    <a:srgbClr val="FF0000"/>
                  </a:solidFill>
                </a:uFill>
                <a:latin typeface="Times New Roman"/>
                <a:ea typeface="Times New Roman"/>
                <a:cs typeface="Times New Roman"/>
                <a:sym typeface="Times New Roman"/>
              </a:rPr>
              <a:t>Miller et Wheeler</a:t>
            </a:r>
          </a:p>
        </p:txBody>
      </p:sp>
      <p:sp>
        <p:nvSpPr>
          <p:cNvPr id="207" name="Dokdonia  donghaensis"/>
          <p:cNvSpPr txBox="1"/>
          <p:nvPr/>
        </p:nvSpPr>
        <p:spPr>
          <a:xfrm>
            <a:off x="1083733" y="6177279"/>
            <a:ext cx="6303716" cy="8001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8" tIns="72248" rIns="72248" bIns="72248">
            <a:spAutoFit/>
          </a:bodyPr>
          <a:lstStyle/>
          <a:p>
            <a:pPr marL="40639" marR="40639" algn="l" defTabSz="1300480">
              <a:spcBef>
                <a:spcPts val="1800"/>
              </a:spcBef>
              <a:buClr>
                <a:srgbClr val="FFFF00"/>
              </a:buClr>
              <a:buFont typeface="Times New Roman"/>
              <a:defRPr sz="4551" b="1" i="1">
                <a:solidFill>
                  <a:srgbClr val="FFFF00"/>
                </a:solidFill>
                <a:effectLst>
                  <a:outerShdw blurRad="12700" dist="25400" dir="2700000" rotWithShape="0">
                    <a:srgbClr val="000000"/>
                  </a:outerShdw>
                </a:effectLst>
                <a:uFill>
                  <a:solidFill>
                    <a:srgbClr val="FFFF00"/>
                  </a:solidFill>
                </a:uFill>
                <a:latin typeface="Times New Roman"/>
                <a:ea typeface="Times New Roman"/>
                <a:cs typeface="Times New Roman"/>
                <a:sym typeface="Times New Roman"/>
              </a:defRPr>
            </a:pPr>
            <a:r>
              <a:t>Dokdonia </a:t>
            </a:r>
            <a:r>
              <a:rPr b="0" i="0">
                <a:latin typeface="ＭＳ Ｐゴシック"/>
                <a:ea typeface="ＭＳ Ｐゴシック"/>
                <a:cs typeface="ＭＳ Ｐゴシック"/>
                <a:sym typeface="ＭＳ Ｐゴシック"/>
              </a:rPr>
              <a:t>　</a:t>
            </a:r>
            <a:r>
              <a:t>donghaensis</a:t>
            </a:r>
          </a:p>
        </p:txBody>
      </p:sp>
      <p:sp>
        <p:nvSpPr>
          <p:cNvPr id="208" name="Donghaea  dokdonensis"/>
          <p:cNvSpPr txBox="1"/>
          <p:nvPr/>
        </p:nvSpPr>
        <p:spPr>
          <a:xfrm>
            <a:off x="1083733" y="7261013"/>
            <a:ext cx="9774767" cy="7930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8" tIns="72248" rIns="72248" bIns="72248">
            <a:spAutoFit/>
          </a:bodyPr>
          <a:lstStyle/>
          <a:p>
            <a:pPr marL="40639" marR="40639" algn="l" defTabSz="1300480">
              <a:spcBef>
                <a:spcPts val="1800"/>
              </a:spcBef>
              <a:buClr>
                <a:srgbClr val="FFFF00"/>
              </a:buClr>
              <a:buFont typeface="Times New Roman"/>
              <a:defRPr sz="4551" b="1" i="1">
                <a:solidFill>
                  <a:srgbClr val="FFFF00"/>
                </a:solidFill>
                <a:effectLst>
                  <a:outerShdw blurRad="12700" dist="25400" dir="2700000" rotWithShape="0">
                    <a:srgbClr val="000000"/>
                  </a:outerShdw>
                </a:effectLst>
                <a:uFill>
                  <a:solidFill>
                    <a:srgbClr val="FFFF00"/>
                  </a:solidFill>
                </a:uFill>
                <a:latin typeface="Times New Roman"/>
                <a:ea typeface="Times New Roman"/>
                <a:cs typeface="Times New Roman"/>
                <a:sym typeface="Times New Roman"/>
              </a:defRPr>
            </a:pPr>
            <a:r>
              <a:t>Donghaea </a:t>
            </a:r>
            <a:r>
              <a:rPr b="0" i="0">
                <a:latin typeface="ＭＳ Ｐゴシック"/>
                <a:ea typeface="ＭＳ Ｐゴシック"/>
                <a:cs typeface="ＭＳ Ｐゴシック"/>
                <a:sym typeface="ＭＳ Ｐゴシック"/>
              </a:rPr>
              <a:t>　</a:t>
            </a:r>
            <a:r>
              <a:t>dokdonensis</a:t>
            </a:r>
          </a:p>
        </p:txBody>
      </p:sp>
      <p:sp>
        <p:nvSpPr>
          <p:cNvPr id="209" name="独島"/>
          <p:cNvSpPr txBox="1"/>
          <p:nvPr/>
        </p:nvSpPr>
        <p:spPr>
          <a:xfrm>
            <a:off x="4876800" y="8236373"/>
            <a:ext cx="1231844" cy="6536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2248" tIns="72248" rIns="72248" bIns="72248">
            <a:spAutoFit/>
          </a:bodyPr>
          <a:lstStyle>
            <a:lvl1pPr marL="40639" marR="40639" algn="l" defTabSz="1300480">
              <a:buClr>
                <a:srgbClr val="000000"/>
              </a:buClr>
              <a:buFont typeface="Arial"/>
              <a:defRPr sz="3982">
                <a:effectLst>
                  <a:outerShdw blurRad="12700" dist="25400" dir="2700000" rotWithShape="0">
                    <a:srgbClr val="FFFFFF"/>
                  </a:outerShdw>
                </a:effectLst>
                <a:uFill>
                  <a:solidFill>
                    <a:srgbClr val="000000"/>
                  </a:solidFill>
                </a:uFill>
                <a:latin typeface="ヒラギノ明朝 ProN W6"/>
                <a:ea typeface="ヒラギノ明朝 ProN W6"/>
                <a:cs typeface="ヒラギノ明朝 ProN W6"/>
                <a:sym typeface="ヒラギノ明朝 ProN W6"/>
              </a:defRPr>
            </a:lvl1pPr>
          </a:lstStyle>
          <a:p>
            <a:pPr>
              <a:defRPr>
                <a:latin typeface="Arial"/>
                <a:ea typeface="Arial"/>
                <a:cs typeface="Arial"/>
                <a:sym typeface="Arial"/>
              </a:defRPr>
            </a:pPr>
            <a:r>
              <a:rPr>
                <a:latin typeface="ヒラギノ明朝 ProN W6"/>
                <a:ea typeface="ヒラギノ明朝 ProN W6"/>
                <a:cs typeface="ヒラギノ明朝 ProN W6"/>
                <a:sym typeface="ヒラギノ明朝 ProN W6"/>
              </a:rPr>
              <a:t>独島</a:t>
            </a:r>
          </a:p>
        </p:txBody>
      </p:sp>
      <p:sp>
        <p:nvSpPr>
          <p:cNvPr id="210" name="東海"/>
          <p:cNvSpPr txBox="1"/>
          <p:nvPr/>
        </p:nvSpPr>
        <p:spPr>
          <a:xfrm>
            <a:off x="758613" y="8236373"/>
            <a:ext cx="1231844" cy="6536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2248" tIns="72248" rIns="72248" bIns="72248">
            <a:spAutoFit/>
          </a:bodyPr>
          <a:lstStyle>
            <a:lvl1pPr marL="40639" marR="40639" algn="l" defTabSz="1300480">
              <a:buClr>
                <a:srgbClr val="000000"/>
              </a:buClr>
              <a:buFont typeface="Arial"/>
              <a:defRPr sz="3982">
                <a:effectLst>
                  <a:outerShdw blurRad="12700" dist="25400" dir="2700000" rotWithShape="0">
                    <a:srgbClr val="FFFFFF"/>
                  </a:outerShdw>
                </a:effectLst>
                <a:uFill>
                  <a:solidFill>
                    <a:srgbClr val="000000"/>
                  </a:solidFill>
                </a:uFill>
                <a:latin typeface="ヒラギノ明朝 ProN W6"/>
                <a:ea typeface="ヒラギノ明朝 ProN W6"/>
                <a:cs typeface="ヒラギノ明朝 ProN W6"/>
                <a:sym typeface="ヒラギノ明朝 ProN W6"/>
              </a:defRPr>
            </a:lvl1pPr>
          </a:lstStyle>
          <a:p>
            <a:pPr>
              <a:defRPr>
                <a:latin typeface="Arial"/>
                <a:ea typeface="Arial"/>
                <a:cs typeface="Arial"/>
                <a:sym typeface="Arial"/>
              </a:defRPr>
            </a:pPr>
            <a:r>
              <a:rPr>
                <a:latin typeface="ヒラギノ明朝 ProN W6"/>
                <a:ea typeface="ヒラギノ明朝 ProN W6"/>
                <a:cs typeface="ヒラギノ明朝 ProN W6"/>
                <a:sym typeface="ヒラギノ明朝 ProN W6"/>
              </a:rPr>
              <a:t>東海</a:t>
            </a:r>
          </a:p>
        </p:txBody>
      </p:sp>
      <p:sp>
        <p:nvSpPr>
          <p:cNvPr id="211" name="→日本海"/>
          <p:cNvSpPr txBox="1"/>
          <p:nvPr/>
        </p:nvSpPr>
        <p:spPr>
          <a:xfrm>
            <a:off x="1950720" y="8236373"/>
            <a:ext cx="2243329" cy="7044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2248" tIns="72248" rIns="72248" bIns="72248">
            <a:spAutoFit/>
          </a:bodyPr>
          <a:lstStyle/>
          <a:p>
            <a:pPr marL="40639" marR="40639" algn="l" defTabSz="1300480">
              <a:buClr>
                <a:srgbClr val="FF0000"/>
              </a:buClr>
              <a:buFont typeface="Arial"/>
              <a:defRPr sz="3982">
                <a:solidFill>
                  <a:srgbClr val="FF0000"/>
                </a:solidFill>
                <a:effectLst>
                  <a:outerShdw blurRad="12700" dist="25400" dir="2700000" rotWithShape="0">
                    <a:srgbClr val="000000"/>
                  </a:outerShdw>
                </a:effectLst>
                <a:uFill>
                  <a:solidFill>
                    <a:srgbClr val="FF0000"/>
                  </a:solidFill>
                </a:uFill>
                <a:latin typeface="Arial"/>
                <a:ea typeface="Arial"/>
                <a:cs typeface="Arial"/>
                <a:sym typeface="Arial"/>
              </a:defRPr>
            </a:pPr>
            <a:r>
              <a:t>→</a:t>
            </a:r>
            <a:r>
              <a:rPr>
                <a:latin typeface="ヒラギノ明朝 ProN W6"/>
                <a:ea typeface="ヒラギノ明朝 ProN W6"/>
                <a:cs typeface="ヒラギノ明朝 ProN W6"/>
                <a:sym typeface="ヒラギノ明朝 ProN W6"/>
              </a:rPr>
              <a:t>日本海</a:t>
            </a:r>
          </a:p>
        </p:txBody>
      </p:sp>
      <p:sp>
        <p:nvSpPr>
          <p:cNvPr id="212" name="→竹島"/>
          <p:cNvSpPr txBox="1"/>
          <p:nvPr/>
        </p:nvSpPr>
        <p:spPr>
          <a:xfrm>
            <a:off x="6177279" y="8236373"/>
            <a:ext cx="1737587" cy="7044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2248" tIns="72248" rIns="72248" bIns="72248">
            <a:spAutoFit/>
          </a:bodyPr>
          <a:lstStyle/>
          <a:p>
            <a:pPr marL="40639" marR="40639" algn="l" defTabSz="1300480">
              <a:buClr>
                <a:srgbClr val="FF0000"/>
              </a:buClr>
              <a:buFont typeface="Arial"/>
              <a:defRPr sz="3982">
                <a:solidFill>
                  <a:srgbClr val="FF0000"/>
                </a:solidFill>
                <a:effectLst>
                  <a:outerShdw blurRad="12700" dist="25400" dir="2700000" rotWithShape="0">
                    <a:srgbClr val="000000"/>
                  </a:outerShdw>
                </a:effectLst>
                <a:uFill>
                  <a:solidFill>
                    <a:srgbClr val="FF0000"/>
                  </a:solidFill>
                </a:uFill>
                <a:latin typeface="Arial"/>
                <a:ea typeface="Arial"/>
                <a:cs typeface="Arial"/>
                <a:sym typeface="Arial"/>
              </a:defRPr>
            </a:pPr>
            <a:r>
              <a:t>→</a:t>
            </a:r>
            <a:r>
              <a:rPr>
                <a:latin typeface="ヒラギノ明朝 ProN W6"/>
                <a:ea typeface="ヒラギノ明朝 ProN W6"/>
                <a:cs typeface="ヒラギノ明朝 ProN W6"/>
                <a:sym typeface="ヒラギノ明朝 ProN W6"/>
              </a:rPr>
              <a:t>竹島</a:t>
            </a:r>
          </a:p>
        </p:txBody>
      </p:sp>
      <p:pic>
        <p:nvPicPr>
          <p:cNvPr id="213" name="image-11.png" descr="image-11.png"/>
          <p:cNvPicPr>
            <a:picLocks noChangeAspect="1"/>
          </p:cNvPicPr>
          <p:nvPr/>
        </p:nvPicPr>
        <p:blipFill>
          <a:blip r:embed="rId3"/>
          <a:stretch>
            <a:fillRect/>
          </a:stretch>
        </p:blipFill>
        <p:spPr>
          <a:xfrm>
            <a:off x="-20400" y="1037"/>
            <a:ext cx="12999022" cy="9751526"/>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209"/>
                                        </p:tgtEl>
                                        <p:attrNameLst>
                                          <p:attrName>style.visibility</p:attrName>
                                        </p:attrNameLst>
                                      </p:cBhvr>
                                      <p:to>
                                        <p:strVal val="visible"/>
                                      </p:to>
                                    </p:set>
                                    <p:animEffect transition="in" filter="fade">
                                      <p:cBhvr>
                                        <p:cTn id="7" dur="1000"/>
                                        <p:tgtEl>
                                          <p:spTgt spid="20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fill="hold" grpId="2" nodeType="clickEffect">
                                  <p:stCondLst>
                                    <p:cond delay="0"/>
                                  </p:stCondLst>
                                  <p:iterate>
                                    <p:tmAbs val="0"/>
                                  </p:iterate>
                                  <p:childTnLst>
                                    <p:set>
                                      <p:cBhvr>
                                        <p:cTn id="11" fill="hold"/>
                                        <p:tgtEl>
                                          <p:spTgt spid="212"/>
                                        </p:tgtEl>
                                        <p:attrNameLst>
                                          <p:attrName>style.visibility</p:attrName>
                                        </p:attrNameLst>
                                      </p:cBhvr>
                                      <p:to>
                                        <p:strVal val="visible"/>
                                      </p:to>
                                    </p:set>
                                    <p:animEffect transition="in" filter="fade">
                                      <p:cBhvr>
                                        <p:cTn id="12" dur="1000"/>
                                        <p:tgtEl>
                                          <p:spTgt spid="2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fill="hold" grpId="3" nodeType="clickEffect">
                                  <p:stCondLst>
                                    <p:cond delay="0"/>
                                  </p:stCondLst>
                                  <p:iterate>
                                    <p:tmAbs val="0"/>
                                  </p:iterate>
                                  <p:childTnLst>
                                    <p:set>
                                      <p:cBhvr>
                                        <p:cTn id="16" fill="hold"/>
                                        <p:tgtEl>
                                          <p:spTgt spid="210"/>
                                        </p:tgtEl>
                                        <p:attrNameLst>
                                          <p:attrName>style.visibility</p:attrName>
                                        </p:attrNameLst>
                                      </p:cBhvr>
                                      <p:to>
                                        <p:strVal val="visible"/>
                                      </p:to>
                                    </p:set>
                                    <p:animEffect transition="in" filter="fade">
                                      <p:cBhvr>
                                        <p:cTn id="17" dur="1000"/>
                                        <p:tgtEl>
                                          <p:spTgt spid="2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fill="hold" grpId="4" nodeType="clickEffect">
                                  <p:stCondLst>
                                    <p:cond delay="0"/>
                                  </p:stCondLst>
                                  <p:iterate>
                                    <p:tmAbs val="0"/>
                                  </p:iterate>
                                  <p:childTnLst>
                                    <p:set>
                                      <p:cBhvr>
                                        <p:cTn id="21" fill="hold"/>
                                        <p:tgtEl>
                                          <p:spTgt spid="211"/>
                                        </p:tgtEl>
                                        <p:attrNameLst>
                                          <p:attrName>style.visibility</p:attrName>
                                        </p:attrNameLst>
                                      </p:cBhvr>
                                      <p:to>
                                        <p:strVal val="visible"/>
                                      </p:to>
                                    </p:set>
                                    <p:animEffect transition="in" filter="fade">
                                      <p:cBhvr>
                                        <p:cTn id="22" dur="1000"/>
                                        <p:tgtEl>
                                          <p:spTgt spid="2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fill="hold" grpId="5" nodeType="clickEffect">
                                  <p:stCondLst>
                                    <p:cond delay="0"/>
                                  </p:stCondLst>
                                  <p:iterate>
                                    <p:tmAbs val="0"/>
                                  </p:iterate>
                                  <p:childTnLst>
                                    <p:set>
                                      <p:cBhvr>
                                        <p:cTn id="26" fill="hold"/>
                                        <p:tgtEl>
                                          <p:spTgt spid="213"/>
                                        </p:tgtEl>
                                        <p:attrNameLst>
                                          <p:attrName>style.visibility</p:attrName>
                                        </p:attrNameLst>
                                      </p:cBhvr>
                                      <p:to>
                                        <p:strVal val="visible"/>
                                      </p:to>
                                    </p:set>
                                    <p:animEffect transition="in" filter="fade">
                                      <p:cBhvr>
                                        <p:cTn id="27" dur="1000"/>
                                        <p:tgtEl>
                                          <p:spTgt spid="2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 grpId="1" animBg="1" advAuto="0"/>
      <p:bldP spid="210" grpId="3" animBg="1" advAuto="0"/>
      <p:bldP spid="211" grpId="4" animBg="1" advAuto="0"/>
      <p:bldP spid="212" grpId="2" animBg="1" advAuto="0"/>
      <p:bldP spid="213" grpId="5"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15" name="学名の面白話 (5)"/>
          <p:cNvSpPr txBox="1">
            <a:spLocks noGrp="1"/>
          </p:cNvSpPr>
          <p:nvPr>
            <p:ph type="title" idx="4294967295"/>
          </p:nvPr>
        </p:nvSpPr>
        <p:spPr>
          <a:xfrm>
            <a:off x="2492586" y="325119"/>
            <a:ext cx="8344748" cy="1300481"/>
          </a:xfrm>
          <a:prstGeom prst="rect">
            <a:avLst/>
          </a:prstGeom>
          <a:solidFill>
            <a:srgbClr val="008080"/>
          </a:solidFill>
          <a:effectLst>
            <a:outerShdw blurRad="127000" dist="152400" dir="18900000" rotWithShape="0">
              <a:srgbClr val="003366">
                <a:alpha val="79998"/>
              </a:srgbClr>
            </a:outerShdw>
          </a:effectLst>
        </p:spPr>
        <p:txBody>
          <a:bodyPr lIns="72248" tIns="72248" rIns="72248" bIns="72248"/>
          <a:lstStyle>
            <a:lvl1pPr marL="40639" marR="40639" defTabSz="1300480">
              <a:buClr>
                <a:srgbClr val="FFFF00"/>
              </a:buClr>
              <a:buFont typeface="Tahoma"/>
              <a:defRPr sz="6257">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defRPr>
            </a:lvl1pPr>
          </a:lstStyle>
          <a:p>
            <a:pPr>
              <a:defRPr>
                <a:solidFill>
                  <a:srgbClr val="FFFFFF"/>
                </a:solidFill>
                <a:effectLst/>
                <a:uFill>
                  <a:solidFill>
                    <a:srgbClr val="FFFFFF"/>
                  </a:solidFill>
                </a:uFill>
              </a:defRPr>
            </a:pPr>
            <a:r>
              <a:rPr>
                <a:solidFill>
                  <a:srgbClr val="FFFF00"/>
                </a:solidFill>
                <a:effectLst>
                  <a:outerShdw blurRad="12700" dist="25400" dir="2700000" rotWithShape="0">
                    <a:srgbClr val="000000"/>
                  </a:outerShdw>
                </a:effectLst>
                <a:uFill>
                  <a:solidFill>
                    <a:srgbClr val="FFFF00"/>
                  </a:solidFill>
                </a:uFill>
              </a:rPr>
              <a:t>学名の面白話 (5)</a:t>
            </a:r>
          </a:p>
        </p:txBody>
      </p:sp>
      <p:sp>
        <p:nvSpPr>
          <p:cNvPr id="216" name="Nipponia  nippon"/>
          <p:cNvSpPr txBox="1"/>
          <p:nvPr/>
        </p:nvSpPr>
        <p:spPr>
          <a:xfrm>
            <a:off x="3359573" y="1950719"/>
            <a:ext cx="7820944" cy="10378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8" tIns="72248" rIns="72248" bIns="72248">
            <a:spAutoFit/>
          </a:bodyPr>
          <a:lstStyle/>
          <a:p>
            <a:pPr marL="40639" marR="40639" algn="l" defTabSz="1300480">
              <a:spcBef>
                <a:spcPts val="2500"/>
              </a:spcBef>
              <a:buClr>
                <a:srgbClr val="FF0000"/>
              </a:buClr>
              <a:buFont typeface="Times New Roman"/>
              <a:defRPr sz="6257" b="1" i="1">
                <a:solidFill>
                  <a:srgbClr val="FF0000"/>
                </a:solidFill>
                <a:effectLst>
                  <a:outerShdw blurRad="12700" dist="25400" dir="2700000" rotWithShape="0">
                    <a:srgbClr val="000000"/>
                  </a:outerShdw>
                </a:effectLst>
                <a:uFill>
                  <a:solidFill>
                    <a:srgbClr val="FF0000"/>
                  </a:solidFill>
                </a:uFill>
                <a:latin typeface="Times New Roman"/>
                <a:ea typeface="Times New Roman"/>
                <a:cs typeface="Times New Roman"/>
                <a:sym typeface="Times New Roman"/>
              </a:defRPr>
            </a:pPr>
            <a:r>
              <a:t>Nipponia </a:t>
            </a:r>
            <a:r>
              <a:rPr b="0" i="0">
                <a:latin typeface="ＭＳ Ｐゴシック"/>
                <a:ea typeface="ＭＳ Ｐゴシック"/>
                <a:cs typeface="ＭＳ Ｐゴシック"/>
                <a:sym typeface="ＭＳ Ｐゴシック"/>
              </a:rPr>
              <a:t>　</a:t>
            </a:r>
            <a:r>
              <a:t>nippon</a:t>
            </a:r>
          </a:p>
        </p:txBody>
      </p:sp>
      <p:sp>
        <p:nvSpPr>
          <p:cNvPr id="217" name="Ibis  nippon Temminck (1835)"/>
          <p:cNvSpPr txBox="1"/>
          <p:nvPr/>
        </p:nvSpPr>
        <p:spPr>
          <a:xfrm>
            <a:off x="216746" y="7369386"/>
            <a:ext cx="9121424" cy="8001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8" tIns="72248" rIns="72248" bIns="72248">
            <a:spAutoFit/>
          </a:bodyPr>
          <a:lstStyle/>
          <a:p>
            <a:pPr marL="40639" marR="40639" algn="l" defTabSz="1300480">
              <a:spcBef>
                <a:spcPts val="1800"/>
              </a:spcBef>
              <a:buClr>
                <a:srgbClr val="000000"/>
              </a:buClr>
              <a:buFont typeface="Times New Roman"/>
              <a:defRPr sz="3413" b="1">
                <a:solidFill>
                  <a:srgbClr val="FFFFFF"/>
                </a:solidFill>
                <a:uFill>
                  <a:solidFill>
                    <a:srgbClr val="FFFFFF"/>
                  </a:solidFill>
                </a:uFill>
                <a:latin typeface="Arial"/>
                <a:ea typeface="Arial"/>
                <a:cs typeface="Arial"/>
                <a:sym typeface="Arial"/>
              </a:defRPr>
            </a:pPr>
            <a:r>
              <a:rPr sz="4551" i="1">
                <a:solidFill>
                  <a:srgbClr val="000000"/>
                </a:solidFill>
                <a:effectLst>
                  <a:outerShdw blurRad="12700" dist="25400" dir="2700000" rotWithShape="0">
                    <a:srgbClr val="FFFFFF"/>
                  </a:outerShdw>
                </a:effectLst>
                <a:uFill>
                  <a:solidFill>
                    <a:srgbClr val="000000"/>
                  </a:solidFill>
                </a:uFill>
                <a:latin typeface="Times New Roman"/>
                <a:ea typeface="Times New Roman"/>
                <a:cs typeface="Times New Roman"/>
                <a:sym typeface="Times New Roman"/>
              </a:rPr>
              <a:t>Ibis </a:t>
            </a:r>
            <a:r>
              <a:rPr sz="4551" b="0">
                <a:solidFill>
                  <a:srgbClr val="000000"/>
                </a:solidFill>
                <a:effectLst>
                  <a:outerShdw blurRad="12700" dist="25400" dir="2700000" rotWithShape="0">
                    <a:srgbClr val="FFFFFF"/>
                  </a:outerShdw>
                </a:effectLst>
                <a:uFill>
                  <a:solidFill>
                    <a:srgbClr val="000000"/>
                  </a:solidFill>
                </a:uFill>
                <a:latin typeface="ＭＳ Ｐゴシック"/>
                <a:ea typeface="ＭＳ Ｐゴシック"/>
                <a:cs typeface="ＭＳ Ｐゴシック"/>
                <a:sym typeface="ＭＳ Ｐゴシック"/>
              </a:rPr>
              <a:t>　</a:t>
            </a:r>
            <a:r>
              <a:rPr sz="4551" i="1">
                <a:solidFill>
                  <a:srgbClr val="000000"/>
                </a:solidFill>
                <a:effectLst>
                  <a:outerShdw blurRad="12700" dist="25400" dir="2700000" rotWithShape="0">
                    <a:srgbClr val="FFFFFF"/>
                  </a:outerShdw>
                </a:effectLst>
                <a:uFill>
                  <a:solidFill>
                    <a:srgbClr val="000000"/>
                  </a:solidFill>
                </a:uFill>
                <a:latin typeface="Times New Roman"/>
                <a:ea typeface="Times New Roman"/>
                <a:cs typeface="Times New Roman"/>
                <a:sym typeface="Times New Roman"/>
              </a:rPr>
              <a:t>nippon </a:t>
            </a:r>
            <a:r>
              <a:rPr sz="3982">
                <a:solidFill>
                  <a:srgbClr val="000000"/>
                </a:solidFill>
                <a:effectLst>
                  <a:outerShdw blurRad="12700" dist="25400" dir="2700000" rotWithShape="0">
                    <a:srgbClr val="FFFFFF"/>
                  </a:outerShdw>
                </a:effectLst>
                <a:uFill>
                  <a:solidFill>
                    <a:srgbClr val="000000"/>
                  </a:solidFill>
                </a:uFill>
                <a:latin typeface="Times New Roman"/>
                <a:ea typeface="Times New Roman"/>
                <a:cs typeface="Times New Roman"/>
                <a:sym typeface="Times New Roman"/>
              </a:rPr>
              <a:t>Temminck</a:t>
            </a:r>
            <a:r>
              <a:rPr sz="4551">
                <a:solidFill>
                  <a:srgbClr val="000000"/>
                </a:solidFill>
                <a:effectLst>
                  <a:outerShdw blurRad="12700" dist="25400" dir="2700000" rotWithShape="0">
                    <a:srgbClr val="FFFFFF"/>
                  </a:outerShdw>
                </a:effectLst>
                <a:uFill>
                  <a:solidFill>
                    <a:srgbClr val="000000"/>
                  </a:solidFill>
                </a:uFill>
                <a:latin typeface="Times New Roman"/>
                <a:ea typeface="Times New Roman"/>
                <a:cs typeface="Times New Roman"/>
                <a:sym typeface="Times New Roman"/>
              </a:rPr>
              <a:t> </a:t>
            </a:r>
            <a:r>
              <a:rPr sz="4551">
                <a:solidFill>
                  <a:srgbClr val="FFFF00"/>
                </a:solidFill>
                <a:effectLst>
                  <a:outerShdw blurRad="12700" dist="25400" dir="2700000" rotWithShape="0">
                    <a:srgbClr val="000000"/>
                  </a:outerShdw>
                </a:effectLst>
                <a:uFill>
                  <a:solidFill>
                    <a:srgbClr val="FFFF00"/>
                  </a:solidFill>
                </a:uFill>
                <a:latin typeface="Times New Roman"/>
                <a:ea typeface="Times New Roman"/>
                <a:cs typeface="Times New Roman"/>
                <a:sym typeface="Times New Roman"/>
              </a:rPr>
              <a:t>(1835)</a:t>
            </a:r>
          </a:p>
        </p:txBody>
      </p:sp>
      <p:sp>
        <p:nvSpPr>
          <p:cNvPr id="218" name="Nipponia  nippon Reichenbach (Temminck) (1852)"/>
          <p:cNvSpPr txBox="1"/>
          <p:nvPr/>
        </p:nvSpPr>
        <p:spPr>
          <a:xfrm>
            <a:off x="216746" y="8236373"/>
            <a:ext cx="12806117" cy="8001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8" tIns="72248" rIns="72248" bIns="72248">
            <a:spAutoFit/>
          </a:bodyPr>
          <a:lstStyle/>
          <a:p>
            <a:pPr marL="40639" marR="40639" algn="l" defTabSz="1300480">
              <a:spcBef>
                <a:spcPts val="1800"/>
              </a:spcBef>
              <a:buClr>
                <a:srgbClr val="000000"/>
              </a:buClr>
              <a:buFont typeface="Times New Roman"/>
              <a:defRPr sz="3413" b="1">
                <a:solidFill>
                  <a:srgbClr val="FFFFFF"/>
                </a:solidFill>
                <a:uFill>
                  <a:solidFill>
                    <a:srgbClr val="FFFFFF"/>
                  </a:solidFill>
                </a:uFill>
                <a:latin typeface="Arial"/>
                <a:ea typeface="Arial"/>
                <a:cs typeface="Arial"/>
                <a:sym typeface="Arial"/>
              </a:defRPr>
            </a:pPr>
            <a:r>
              <a:rPr sz="4551" i="1">
                <a:solidFill>
                  <a:srgbClr val="000000"/>
                </a:solidFill>
                <a:effectLst>
                  <a:outerShdw blurRad="12700" dist="25400" dir="2700000" rotWithShape="0">
                    <a:srgbClr val="FFFFFF"/>
                  </a:outerShdw>
                </a:effectLst>
                <a:uFill>
                  <a:solidFill>
                    <a:srgbClr val="000000"/>
                  </a:solidFill>
                </a:uFill>
                <a:latin typeface="Times New Roman"/>
                <a:ea typeface="Times New Roman"/>
                <a:cs typeface="Times New Roman"/>
                <a:sym typeface="Times New Roman"/>
              </a:rPr>
              <a:t>Nipponia </a:t>
            </a:r>
            <a:r>
              <a:rPr sz="4551" b="0">
                <a:solidFill>
                  <a:srgbClr val="000000"/>
                </a:solidFill>
                <a:effectLst>
                  <a:outerShdw blurRad="12700" dist="25400" dir="2700000" rotWithShape="0">
                    <a:srgbClr val="FFFFFF"/>
                  </a:outerShdw>
                </a:effectLst>
                <a:uFill>
                  <a:solidFill>
                    <a:srgbClr val="000000"/>
                  </a:solidFill>
                </a:uFill>
                <a:latin typeface="ＭＳ Ｐゴシック"/>
                <a:ea typeface="ＭＳ Ｐゴシック"/>
                <a:cs typeface="ＭＳ Ｐゴシック"/>
                <a:sym typeface="ＭＳ Ｐゴシック"/>
              </a:rPr>
              <a:t>　</a:t>
            </a:r>
            <a:r>
              <a:rPr sz="4551" i="1">
                <a:solidFill>
                  <a:srgbClr val="000000"/>
                </a:solidFill>
                <a:effectLst>
                  <a:outerShdw blurRad="12700" dist="25400" dir="2700000" rotWithShape="0">
                    <a:srgbClr val="FFFFFF"/>
                  </a:outerShdw>
                </a:effectLst>
                <a:uFill>
                  <a:solidFill>
                    <a:srgbClr val="000000"/>
                  </a:solidFill>
                </a:uFill>
                <a:latin typeface="Times New Roman"/>
                <a:ea typeface="Times New Roman"/>
                <a:cs typeface="Times New Roman"/>
                <a:sym typeface="Times New Roman"/>
              </a:rPr>
              <a:t>nippon </a:t>
            </a:r>
            <a:r>
              <a:rPr sz="3982">
                <a:solidFill>
                  <a:srgbClr val="000000"/>
                </a:solidFill>
                <a:effectLst>
                  <a:outerShdw blurRad="12700" dist="25400" dir="2700000" rotWithShape="0">
                    <a:srgbClr val="FFFFFF"/>
                  </a:outerShdw>
                </a:effectLst>
                <a:uFill>
                  <a:solidFill>
                    <a:srgbClr val="000000"/>
                  </a:solidFill>
                </a:uFill>
                <a:latin typeface="Times New Roman"/>
                <a:ea typeface="Times New Roman"/>
                <a:cs typeface="Times New Roman"/>
                <a:sym typeface="Times New Roman"/>
              </a:rPr>
              <a:t>Reichenbach (Temminck)</a:t>
            </a:r>
            <a:r>
              <a:rPr sz="4551">
                <a:solidFill>
                  <a:srgbClr val="000000"/>
                </a:solidFill>
                <a:effectLst>
                  <a:outerShdw blurRad="12700" dist="25400" dir="2700000" rotWithShape="0">
                    <a:srgbClr val="FFFFFF"/>
                  </a:outerShdw>
                </a:effectLst>
                <a:uFill>
                  <a:solidFill>
                    <a:srgbClr val="000000"/>
                  </a:solidFill>
                </a:uFill>
                <a:latin typeface="Times New Roman"/>
                <a:ea typeface="Times New Roman"/>
                <a:cs typeface="Times New Roman"/>
                <a:sym typeface="Times New Roman"/>
              </a:rPr>
              <a:t> </a:t>
            </a:r>
            <a:r>
              <a:rPr sz="4551">
                <a:solidFill>
                  <a:srgbClr val="FFFF00"/>
                </a:solidFill>
                <a:effectLst>
                  <a:outerShdw blurRad="12700" dist="25400" dir="2700000" rotWithShape="0">
                    <a:srgbClr val="000000"/>
                  </a:outerShdw>
                </a:effectLst>
                <a:uFill>
                  <a:solidFill>
                    <a:srgbClr val="FFFF00"/>
                  </a:solidFill>
                </a:uFill>
                <a:latin typeface="Times New Roman"/>
                <a:ea typeface="Times New Roman"/>
                <a:cs typeface="Times New Roman"/>
                <a:sym typeface="Times New Roman"/>
              </a:rPr>
              <a:t>(1852)</a:t>
            </a:r>
          </a:p>
        </p:txBody>
      </p:sp>
      <p:pic>
        <p:nvPicPr>
          <p:cNvPr id="219" name="image-12.png" descr="image-12.png"/>
          <p:cNvPicPr>
            <a:picLocks noChangeAspect="1"/>
          </p:cNvPicPr>
          <p:nvPr/>
        </p:nvPicPr>
        <p:blipFill>
          <a:blip r:embed="rId3"/>
          <a:stretch>
            <a:fillRect/>
          </a:stretch>
        </p:blipFill>
        <p:spPr>
          <a:xfrm>
            <a:off x="3793066" y="3467946"/>
            <a:ext cx="5432214" cy="3625992"/>
          </a:xfrm>
          <a:prstGeom prst="rect">
            <a:avLst/>
          </a:prstGeom>
          <a:ln w="12700">
            <a:miter lim="400000"/>
          </a:ln>
        </p:spPr>
      </p:pic>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21" name="植 物 種 の 記 載 法"/>
          <p:cNvSpPr txBox="1">
            <a:spLocks noGrp="1"/>
          </p:cNvSpPr>
          <p:nvPr>
            <p:ph type="title" idx="4294967295"/>
          </p:nvPr>
        </p:nvSpPr>
        <p:spPr>
          <a:xfrm>
            <a:off x="2492586" y="325119"/>
            <a:ext cx="8344748" cy="1300481"/>
          </a:xfrm>
          <a:prstGeom prst="rect">
            <a:avLst/>
          </a:prstGeom>
          <a:solidFill>
            <a:srgbClr val="008080"/>
          </a:solidFill>
          <a:effectLst>
            <a:outerShdw blurRad="127000" dist="152400" dir="18900000" rotWithShape="0">
              <a:srgbClr val="003366">
                <a:alpha val="79998"/>
              </a:srgbClr>
            </a:outerShdw>
          </a:effectLst>
        </p:spPr>
        <p:txBody>
          <a:bodyPr lIns="72248" tIns="72248" rIns="72248" bIns="72248"/>
          <a:lstStyle>
            <a:lvl1pPr marL="40639" marR="40639" defTabSz="1300480">
              <a:buClr>
                <a:srgbClr val="FFFF00"/>
              </a:buClr>
              <a:buFont typeface="Tahoma"/>
              <a:defRPr sz="6257">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defRPr>
            </a:lvl1pPr>
          </a:lstStyle>
          <a:p>
            <a:r>
              <a:t>植 物 種 の 記 載 法</a:t>
            </a:r>
          </a:p>
        </p:txBody>
      </p:sp>
      <p:sp>
        <p:nvSpPr>
          <p:cNvPr id="222" name="１．図示法 (illustrated)"/>
          <p:cNvSpPr txBox="1"/>
          <p:nvPr/>
        </p:nvSpPr>
        <p:spPr>
          <a:xfrm>
            <a:off x="891822" y="1950719"/>
            <a:ext cx="6628837" cy="7044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8" tIns="72248" rIns="72248" bIns="72248">
            <a:spAutoFit/>
          </a:bodyPr>
          <a:lstStyle/>
          <a:p>
            <a:pPr marL="40639" marR="40639" algn="l" defTabSz="1300480">
              <a:buClr>
                <a:srgbClr val="FF0000"/>
              </a:buClr>
              <a:buFont typeface="Arial"/>
              <a:defRPr sz="3413" b="1">
                <a:solidFill>
                  <a:srgbClr val="FFFFFF"/>
                </a:solidFill>
                <a:uFill>
                  <a:solidFill>
                    <a:srgbClr val="FFFFFF"/>
                  </a:solidFill>
                </a:uFill>
                <a:latin typeface="Arial"/>
                <a:ea typeface="Arial"/>
                <a:cs typeface="Arial"/>
                <a:sym typeface="Arial"/>
              </a:defRPr>
            </a:pPr>
            <a:r>
              <a:rPr sz="3982" b="0">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rPr>
              <a:t>１．図示法</a:t>
            </a:r>
            <a:r>
              <a:rPr sz="3982" b="0">
                <a:solidFill>
                  <a:srgbClr val="FF0000"/>
                </a:solidFill>
                <a:effectLst>
                  <a:outerShdw blurRad="12700" dist="25400" dir="2700000" rotWithShape="0">
                    <a:srgbClr val="000000"/>
                  </a:outerShdw>
                </a:effectLst>
                <a:uFill>
                  <a:solidFill>
                    <a:srgbClr val="FF0000"/>
                  </a:solidFill>
                </a:uFill>
              </a:rPr>
              <a:t> </a:t>
            </a:r>
            <a:r>
              <a:rPr sz="3982" b="0">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rPr>
              <a:t>(illustrated)</a:t>
            </a:r>
          </a:p>
        </p:txBody>
      </p:sp>
      <p:sp>
        <p:nvSpPr>
          <p:cNvPr id="223" name="長所："/>
          <p:cNvSpPr txBox="1"/>
          <p:nvPr/>
        </p:nvSpPr>
        <p:spPr>
          <a:xfrm>
            <a:off x="2083928" y="2817706"/>
            <a:ext cx="1737587" cy="6536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2248" tIns="72248" rIns="72248" bIns="72248">
            <a:spAutoFit/>
          </a:bodyPr>
          <a:lstStyle>
            <a:lvl1pPr marL="40639" marR="40639" algn="l" defTabSz="1300480">
              <a:buClr>
                <a:srgbClr val="008000"/>
              </a:buClr>
              <a:buFont typeface="ヒラギノ明朝 ProN W3"/>
              <a:defRPr sz="3982">
                <a:solidFill>
                  <a:srgbClr val="008000"/>
                </a:solidFill>
                <a:effectLst>
                  <a:outerShdw blurRad="12700" dist="25400" dir="2700000" rotWithShape="0">
                    <a:srgbClr val="000000"/>
                  </a:outerShdw>
                </a:effectLst>
                <a:uFill>
                  <a:solidFill>
                    <a:srgbClr val="008000"/>
                  </a:solidFill>
                </a:uFill>
                <a:latin typeface="ヒラギノ明朝 ProN W6"/>
                <a:ea typeface="ヒラギノ明朝 ProN W6"/>
                <a:cs typeface="ヒラギノ明朝 ProN W6"/>
                <a:sym typeface="ヒラギノ明朝 ProN W6"/>
              </a:defRPr>
            </a:lvl1pPr>
          </a:lstStyle>
          <a:p>
            <a:r>
              <a:t>長所：</a:t>
            </a:r>
          </a:p>
        </p:txBody>
      </p:sp>
      <p:sp>
        <p:nvSpPr>
          <p:cNvPr id="224" name="写真、イラストで図示"/>
          <p:cNvSpPr txBox="1"/>
          <p:nvPr/>
        </p:nvSpPr>
        <p:spPr>
          <a:xfrm>
            <a:off x="7069101" y="1950719"/>
            <a:ext cx="5247439" cy="6536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2248" tIns="72248" rIns="72248" bIns="72248">
            <a:spAutoFit/>
          </a:bodyPr>
          <a:lstStyle>
            <a:lvl1pPr marL="40639" marR="40639" algn="l" defTabSz="1300480">
              <a:buClr>
                <a:srgbClr val="000000"/>
              </a:buClr>
              <a:buFont typeface="Arial"/>
              <a:defRPr sz="3982">
                <a:effectLst>
                  <a:outerShdw blurRad="12700" dist="25400" dir="2700000" rotWithShape="0">
                    <a:srgbClr val="FFFFFF"/>
                  </a:outerShdw>
                </a:effectLst>
                <a:uFill>
                  <a:solidFill>
                    <a:srgbClr val="000000"/>
                  </a:solidFill>
                </a:uFill>
                <a:latin typeface="ヒラギノ明朝 ProN W6"/>
                <a:ea typeface="ヒラギノ明朝 ProN W6"/>
                <a:cs typeface="ヒラギノ明朝 ProN W6"/>
                <a:sym typeface="ヒラギノ明朝 ProN W6"/>
              </a:defRPr>
            </a:lvl1pPr>
          </a:lstStyle>
          <a:p>
            <a:pPr>
              <a:defRPr>
                <a:latin typeface="Arial"/>
                <a:ea typeface="Arial"/>
                <a:cs typeface="Arial"/>
                <a:sym typeface="Arial"/>
              </a:defRPr>
            </a:pPr>
            <a:r>
              <a:rPr>
                <a:latin typeface="ヒラギノ明朝 ProN W6"/>
                <a:ea typeface="ヒラギノ明朝 ProN W6"/>
                <a:cs typeface="ヒラギノ明朝 ProN W6"/>
                <a:sym typeface="ヒラギノ明朝 ProN W6"/>
              </a:rPr>
              <a:t>写真、イラストで図示</a:t>
            </a:r>
          </a:p>
        </p:txBody>
      </p:sp>
      <p:sp>
        <p:nvSpPr>
          <p:cNvPr id="225" name="直観的、わかりやすい"/>
          <p:cNvSpPr txBox="1"/>
          <p:nvPr/>
        </p:nvSpPr>
        <p:spPr>
          <a:xfrm>
            <a:off x="3926275" y="2817706"/>
            <a:ext cx="5277783" cy="6536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2248" tIns="72248" rIns="72248" bIns="72248">
            <a:spAutoFit/>
          </a:bodyPr>
          <a:lstStyle>
            <a:lvl1pPr marL="40639" marR="40639" algn="l" defTabSz="1300480">
              <a:buClr>
                <a:srgbClr val="FFFFFF"/>
              </a:buClr>
              <a:buFont typeface="Arial"/>
              <a:defRPr sz="3982">
                <a:solidFill>
                  <a:srgbClr val="FFFFFF"/>
                </a:solidFill>
                <a:effectLst>
                  <a:outerShdw blurRad="12700" dist="25400" dir="2700000" rotWithShape="0">
                    <a:srgbClr val="000000"/>
                  </a:outerShdw>
                </a:effectLst>
                <a:uFill>
                  <a:solidFill>
                    <a:srgbClr val="FFFFFF"/>
                  </a:solidFill>
                </a:uFill>
                <a:latin typeface="ヒラギノ明朝 ProN W6"/>
                <a:ea typeface="ヒラギノ明朝 ProN W6"/>
                <a:cs typeface="ヒラギノ明朝 ProN W6"/>
                <a:sym typeface="ヒラギノ明朝 ProN W6"/>
              </a:defRPr>
            </a:lvl1pPr>
          </a:lstStyle>
          <a:p>
            <a:pPr>
              <a:defRPr>
                <a:latin typeface="Arial"/>
                <a:ea typeface="Arial"/>
                <a:cs typeface="Arial"/>
                <a:sym typeface="Arial"/>
              </a:defRPr>
            </a:pPr>
            <a:r>
              <a:rPr>
                <a:latin typeface="ヒラギノ明朝 ProN W6"/>
                <a:ea typeface="ヒラギノ明朝 ProN W6"/>
                <a:cs typeface="ヒラギノ明朝 ProN W6"/>
                <a:sym typeface="ヒラギノ明朝 ProN W6"/>
              </a:rPr>
              <a:t>直観的、わかりやすい</a:t>
            </a:r>
          </a:p>
        </p:txBody>
      </p:sp>
      <p:sp>
        <p:nvSpPr>
          <p:cNvPr id="226" name="短所："/>
          <p:cNvSpPr txBox="1"/>
          <p:nvPr/>
        </p:nvSpPr>
        <p:spPr>
          <a:xfrm>
            <a:off x="2059093" y="3684693"/>
            <a:ext cx="1737587" cy="6536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2248" tIns="72248" rIns="72248" bIns="72248">
            <a:spAutoFit/>
          </a:bodyPr>
          <a:lstStyle>
            <a:lvl1pPr marL="40639" marR="40639" algn="l" defTabSz="1300480">
              <a:buClr>
                <a:srgbClr val="008000"/>
              </a:buClr>
              <a:buFont typeface="ヒラギノ明朝 ProN W3"/>
              <a:defRPr sz="3982">
                <a:solidFill>
                  <a:srgbClr val="008000"/>
                </a:solidFill>
                <a:effectLst>
                  <a:outerShdw blurRad="12700" dist="25400" dir="2700000" rotWithShape="0">
                    <a:srgbClr val="000000"/>
                  </a:outerShdw>
                </a:effectLst>
                <a:uFill>
                  <a:solidFill>
                    <a:srgbClr val="008000"/>
                  </a:solidFill>
                </a:uFill>
                <a:latin typeface="ヒラギノ明朝 ProN W6"/>
                <a:ea typeface="ヒラギノ明朝 ProN W6"/>
                <a:cs typeface="ヒラギノ明朝 ProN W6"/>
                <a:sym typeface="ヒラギノ明朝 ProN W6"/>
              </a:defRPr>
            </a:lvl1pPr>
          </a:lstStyle>
          <a:p>
            <a:r>
              <a:t>短所：</a:t>
            </a:r>
          </a:p>
        </p:txBody>
      </p:sp>
      <p:sp>
        <p:nvSpPr>
          <p:cNvPr id="227" name="微細な特徴を図示するのは困難"/>
          <p:cNvSpPr txBox="1"/>
          <p:nvPr/>
        </p:nvSpPr>
        <p:spPr>
          <a:xfrm>
            <a:off x="3926275" y="3684693"/>
            <a:ext cx="7300751" cy="6536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2248" tIns="72248" rIns="72248" bIns="72248">
            <a:spAutoFit/>
          </a:bodyPr>
          <a:lstStyle>
            <a:lvl1pPr marL="40639" marR="40639" algn="l" defTabSz="1300480">
              <a:buClr>
                <a:srgbClr val="FFFFFF"/>
              </a:buClr>
              <a:buFont typeface="Arial"/>
              <a:defRPr sz="3982">
                <a:solidFill>
                  <a:srgbClr val="FFFFFF"/>
                </a:solidFill>
                <a:effectLst>
                  <a:outerShdw blurRad="12700" dist="25400" dir="2700000" rotWithShape="0">
                    <a:srgbClr val="000000"/>
                  </a:outerShdw>
                </a:effectLst>
                <a:uFill>
                  <a:solidFill>
                    <a:srgbClr val="FFFFFF"/>
                  </a:solidFill>
                </a:uFill>
                <a:latin typeface="ヒラギノ明朝 ProN W6"/>
                <a:ea typeface="ヒラギノ明朝 ProN W6"/>
                <a:cs typeface="ヒラギノ明朝 ProN W6"/>
                <a:sym typeface="ヒラギノ明朝 ProN W6"/>
              </a:defRPr>
            </a:lvl1pPr>
          </a:lstStyle>
          <a:p>
            <a:pPr>
              <a:defRPr>
                <a:latin typeface="Arial"/>
                <a:ea typeface="Arial"/>
                <a:cs typeface="Arial"/>
                <a:sym typeface="Arial"/>
              </a:defRPr>
            </a:pPr>
            <a:r>
              <a:rPr>
                <a:latin typeface="ヒラギノ明朝 ProN W6"/>
                <a:ea typeface="ヒラギノ明朝 ProN W6"/>
                <a:cs typeface="ヒラギノ明朝 ProN W6"/>
                <a:sym typeface="ヒラギノ明朝 ProN W6"/>
              </a:rPr>
              <a:t>微細な特徴を図示するのは困難</a:t>
            </a:r>
          </a:p>
        </p:txBody>
      </p:sp>
      <p:sp>
        <p:nvSpPr>
          <p:cNvPr id="228" name="情報量が膨大すぎる"/>
          <p:cNvSpPr txBox="1"/>
          <p:nvPr/>
        </p:nvSpPr>
        <p:spPr>
          <a:xfrm>
            <a:off x="3926275" y="4443306"/>
            <a:ext cx="4772040" cy="6536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2248" tIns="72248" rIns="72248" bIns="72248">
            <a:spAutoFit/>
          </a:bodyPr>
          <a:lstStyle>
            <a:lvl1pPr marL="40639" marR="40639" algn="l" defTabSz="1300480">
              <a:buClr>
                <a:srgbClr val="FFFFFF"/>
              </a:buClr>
              <a:buFont typeface="Arial"/>
              <a:defRPr sz="3982">
                <a:solidFill>
                  <a:srgbClr val="FFFFFF"/>
                </a:solidFill>
                <a:effectLst>
                  <a:outerShdw blurRad="12700" dist="25400" dir="2700000" rotWithShape="0">
                    <a:srgbClr val="000000"/>
                  </a:outerShdw>
                </a:effectLst>
                <a:uFill>
                  <a:solidFill>
                    <a:srgbClr val="FFFFFF"/>
                  </a:solidFill>
                </a:uFill>
                <a:latin typeface="ヒラギノ明朝 ProN W6"/>
                <a:ea typeface="ヒラギノ明朝 ProN W6"/>
                <a:cs typeface="ヒラギノ明朝 ProN W6"/>
                <a:sym typeface="ヒラギノ明朝 ProN W6"/>
              </a:defRPr>
            </a:lvl1pPr>
          </a:lstStyle>
          <a:p>
            <a:pPr>
              <a:defRPr>
                <a:latin typeface="Arial"/>
                <a:ea typeface="Arial"/>
                <a:cs typeface="Arial"/>
                <a:sym typeface="Arial"/>
              </a:defRPr>
            </a:pPr>
            <a:r>
              <a:rPr>
                <a:latin typeface="ヒラギノ明朝 ProN W6"/>
                <a:ea typeface="ヒラギノ明朝 ProN W6"/>
                <a:cs typeface="ヒラギノ明朝 ProN W6"/>
                <a:sym typeface="ヒラギノ明朝 ProN W6"/>
              </a:rPr>
              <a:t>情報量が膨大すぎる</a:t>
            </a:r>
          </a:p>
        </p:txBody>
      </p:sp>
      <p:sp>
        <p:nvSpPr>
          <p:cNvPr id="229" name="２．記述法 (description)"/>
          <p:cNvSpPr txBox="1"/>
          <p:nvPr/>
        </p:nvSpPr>
        <p:spPr>
          <a:xfrm>
            <a:off x="866986" y="5743786"/>
            <a:ext cx="6628837" cy="7044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8" tIns="72248" rIns="72248" bIns="72248">
            <a:spAutoFit/>
          </a:bodyPr>
          <a:lstStyle/>
          <a:p>
            <a:pPr marL="40639" marR="40639" algn="l" defTabSz="1300480">
              <a:buClr>
                <a:srgbClr val="FF0000"/>
              </a:buClr>
              <a:buFont typeface="Arial"/>
              <a:defRPr sz="3413" b="1">
                <a:solidFill>
                  <a:srgbClr val="FFFFFF"/>
                </a:solidFill>
                <a:uFill>
                  <a:solidFill>
                    <a:srgbClr val="FFFFFF"/>
                  </a:solidFill>
                </a:uFill>
                <a:latin typeface="Arial"/>
                <a:ea typeface="Arial"/>
                <a:cs typeface="Arial"/>
                <a:sym typeface="Arial"/>
              </a:defRPr>
            </a:pPr>
            <a:r>
              <a:rPr sz="3982" b="0">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rPr>
              <a:t>２．記述法</a:t>
            </a:r>
            <a:r>
              <a:rPr sz="3982" b="0">
                <a:solidFill>
                  <a:srgbClr val="FF0000"/>
                </a:solidFill>
                <a:effectLst>
                  <a:outerShdw blurRad="12700" dist="25400" dir="2700000" rotWithShape="0">
                    <a:srgbClr val="000000"/>
                  </a:outerShdw>
                </a:effectLst>
                <a:uFill>
                  <a:solidFill>
                    <a:srgbClr val="FF0000"/>
                  </a:solidFill>
                </a:uFill>
              </a:rPr>
              <a:t> </a:t>
            </a:r>
            <a:r>
              <a:rPr sz="3982" b="0">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rPr>
              <a:t>(description)</a:t>
            </a:r>
          </a:p>
        </p:txBody>
      </p:sp>
      <p:sp>
        <p:nvSpPr>
          <p:cNvPr id="230" name="長所："/>
          <p:cNvSpPr txBox="1"/>
          <p:nvPr/>
        </p:nvSpPr>
        <p:spPr>
          <a:xfrm>
            <a:off x="2059093" y="6610773"/>
            <a:ext cx="1737587" cy="6536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2248" tIns="72248" rIns="72248" bIns="72248">
            <a:spAutoFit/>
          </a:bodyPr>
          <a:lstStyle>
            <a:lvl1pPr marL="40639" marR="40639" algn="l" defTabSz="1300480">
              <a:buClr>
                <a:srgbClr val="008000"/>
              </a:buClr>
              <a:buFont typeface="ヒラギノ明朝 ProN W3"/>
              <a:defRPr sz="3982">
                <a:solidFill>
                  <a:srgbClr val="008000"/>
                </a:solidFill>
                <a:effectLst>
                  <a:outerShdw blurRad="12700" dist="25400" dir="2700000" rotWithShape="0">
                    <a:srgbClr val="000000"/>
                  </a:outerShdw>
                </a:effectLst>
                <a:uFill>
                  <a:solidFill>
                    <a:srgbClr val="008000"/>
                  </a:solidFill>
                </a:uFill>
                <a:latin typeface="ヒラギノ明朝 ProN W6"/>
                <a:ea typeface="ヒラギノ明朝 ProN W6"/>
                <a:cs typeface="ヒラギノ明朝 ProN W6"/>
                <a:sym typeface="ヒラギノ明朝 ProN W6"/>
              </a:defRPr>
            </a:lvl1pPr>
          </a:lstStyle>
          <a:p>
            <a:r>
              <a:t>長所：</a:t>
            </a:r>
          </a:p>
        </p:txBody>
      </p:sp>
      <p:sp>
        <p:nvSpPr>
          <p:cNvPr id="231" name="専門用語で記述する"/>
          <p:cNvSpPr txBox="1"/>
          <p:nvPr/>
        </p:nvSpPr>
        <p:spPr>
          <a:xfrm>
            <a:off x="7152639" y="5743786"/>
            <a:ext cx="4772040" cy="6536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2248" tIns="72248" rIns="72248" bIns="72248">
            <a:spAutoFit/>
          </a:bodyPr>
          <a:lstStyle>
            <a:lvl1pPr marL="40639" marR="40639" algn="l" defTabSz="1300480">
              <a:buClr>
                <a:srgbClr val="000000"/>
              </a:buClr>
              <a:buFont typeface="Arial"/>
              <a:defRPr sz="3982">
                <a:effectLst>
                  <a:outerShdw blurRad="12700" dist="25400" dir="2700000" rotWithShape="0">
                    <a:srgbClr val="FFFFFF"/>
                  </a:outerShdw>
                </a:effectLst>
                <a:uFill>
                  <a:solidFill>
                    <a:srgbClr val="000000"/>
                  </a:solidFill>
                </a:uFill>
                <a:latin typeface="ヒラギノ明朝 ProN W6"/>
                <a:ea typeface="ヒラギノ明朝 ProN W6"/>
                <a:cs typeface="ヒラギノ明朝 ProN W6"/>
                <a:sym typeface="ヒラギノ明朝 ProN W6"/>
              </a:defRPr>
            </a:lvl1pPr>
          </a:lstStyle>
          <a:p>
            <a:pPr>
              <a:defRPr>
                <a:latin typeface="Arial"/>
                <a:ea typeface="Arial"/>
                <a:cs typeface="Arial"/>
                <a:sym typeface="Arial"/>
              </a:defRPr>
            </a:pPr>
            <a:r>
              <a:rPr>
                <a:latin typeface="ヒラギノ明朝 ProN W6"/>
                <a:ea typeface="ヒラギノ明朝 ProN W6"/>
                <a:cs typeface="ヒラギノ明朝 ProN W6"/>
                <a:sym typeface="ヒラギノ明朝 ProN W6"/>
              </a:rPr>
              <a:t>専門用語で記述する</a:t>
            </a:r>
          </a:p>
        </p:txBody>
      </p:sp>
      <p:sp>
        <p:nvSpPr>
          <p:cNvPr id="232" name="微妙な種の識別が可能、少ない情報量"/>
          <p:cNvSpPr txBox="1"/>
          <p:nvPr/>
        </p:nvSpPr>
        <p:spPr>
          <a:xfrm>
            <a:off x="3793066" y="6610773"/>
            <a:ext cx="8817978" cy="6536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2248" tIns="72248" rIns="72248" bIns="72248">
            <a:spAutoFit/>
          </a:bodyPr>
          <a:lstStyle>
            <a:lvl1pPr marL="40639" marR="40639" algn="l" defTabSz="1300480">
              <a:buClr>
                <a:srgbClr val="FFFFFF"/>
              </a:buClr>
              <a:buFont typeface="Arial"/>
              <a:defRPr sz="3982">
                <a:solidFill>
                  <a:srgbClr val="FFFFFF"/>
                </a:solidFill>
                <a:effectLst>
                  <a:outerShdw blurRad="12700" dist="25400" dir="2700000" rotWithShape="0">
                    <a:srgbClr val="000000"/>
                  </a:outerShdw>
                </a:effectLst>
                <a:uFill>
                  <a:solidFill>
                    <a:srgbClr val="FFFFFF"/>
                  </a:solidFill>
                </a:uFill>
                <a:latin typeface="ヒラギノ明朝 ProN W6"/>
                <a:ea typeface="ヒラギノ明朝 ProN W6"/>
                <a:cs typeface="ヒラギノ明朝 ProN W6"/>
                <a:sym typeface="ヒラギノ明朝 ProN W6"/>
              </a:defRPr>
            </a:lvl1pPr>
          </a:lstStyle>
          <a:p>
            <a:pPr>
              <a:defRPr>
                <a:latin typeface="Arial"/>
                <a:ea typeface="Arial"/>
                <a:cs typeface="Arial"/>
                <a:sym typeface="Arial"/>
              </a:defRPr>
            </a:pPr>
            <a:r>
              <a:rPr>
                <a:latin typeface="ヒラギノ明朝 ProN W6"/>
                <a:ea typeface="ヒラギノ明朝 ProN W6"/>
                <a:cs typeface="ヒラギノ明朝 ProN W6"/>
                <a:sym typeface="ヒラギノ明朝 ProN W6"/>
              </a:rPr>
              <a:t>微妙な種の識別が可能、少ない情報量</a:t>
            </a:r>
          </a:p>
        </p:txBody>
      </p:sp>
      <p:sp>
        <p:nvSpPr>
          <p:cNvPr id="233" name="短所："/>
          <p:cNvSpPr txBox="1"/>
          <p:nvPr/>
        </p:nvSpPr>
        <p:spPr>
          <a:xfrm>
            <a:off x="2059093" y="7477759"/>
            <a:ext cx="1737587" cy="6536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2248" tIns="72248" rIns="72248" bIns="72248">
            <a:spAutoFit/>
          </a:bodyPr>
          <a:lstStyle>
            <a:lvl1pPr marL="40639" marR="40639" algn="l" defTabSz="1300480">
              <a:buClr>
                <a:srgbClr val="008000"/>
              </a:buClr>
              <a:buFont typeface="ヒラギノ明朝 ProN W3"/>
              <a:defRPr sz="3982">
                <a:solidFill>
                  <a:srgbClr val="008000"/>
                </a:solidFill>
                <a:effectLst>
                  <a:outerShdw blurRad="12700" dist="25400" dir="2700000" rotWithShape="0">
                    <a:srgbClr val="000000"/>
                  </a:outerShdw>
                </a:effectLst>
                <a:uFill>
                  <a:solidFill>
                    <a:srgbClr val="008000"/>
                  </a:solidFill>
                </a:uFill>
                <a:latin typeface="ヒラギノ明朝 ProN W6"/>
                <a:ea typeface="ヒラギノ明朝 ProN W6"/>
                <a:cs typeface="ヒラギノ明朝 ProN W6"/>
                <a:sym typeface="ヒラギノ明朝 ProN W6"/>
              </a:defRPr>
            </a:lvl1pPr>
          </a:lstStyle>
          <a:p>
            <a:r>
              <a:t>短所：</a:t>
            </a:r>
          </a:p>
        </p:txBody>
      </p:sp>
      <p:sp>
        <p:nvSpPr>
          <p:cNvPr id="234" name="理解するには専門知識が必要"/>
          <p:cNvSpPr txBox="1"/>
          <p:nvPr/>
        </p:nvSpPr>
        <p:spPr>
          <a:xfrm>
            <a:off x="3793066" y="7477759"/>
            <a:ext cx="6795009" cy="6536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2248" tIns="72248" rIns="72248" bIns="72248">
            <a:spAutoFit/>
          </a:bodyPr>
          <a:lstStyle>
            <a:lvl1pPr marL="40639" marR="40639" algn="l" defTabSz="1300480">
              <a:buClr>
                <a:srgbClr val="FFFFFF"/>
              </a:buClr>
              <a:buFont typeface="Arial"/>
              <a:defRPr sz="3982">
                <a:solidFill>
                  <a:srgbClr val="FFFFFF"/>
                </a:solidFill>
                <a:effectLst>
                  <a:outerShdw blurRad="12700" dist="25400" dir="2700000" rotWithShape="0">
                    <a:srgbClr val="000000"/>
                  </a:outerShdw>
                </a:effectLst>
                <a:uFill>
                  <a:solidFill>
                    <a:srgbClr val="FFFFFF"/>
                  </a:solidFill>
                </a:uFill>
                <a:latin typeface="ヒラギノ明朝 ProN W6"/>
                <a:ea typeface="ヒラギノ明朝 ProN W6"/>
                <a:cs typeface="ヒラギノ明朝 ProN W6"/>
                <a:sym typeface="ヒラギノ明朝 ProN W6"/>
              </a:defRPr>
            </a:lvl1pPr>
          </a:lstStyle>
          <a:p>
            <a:pPr>
              <a:defRPr>
                <a:latin typeface="Arial"/>
                <a:ea typeface="Arial"/>
                <a:cs typeface="Arial"/>
                <a:sym typeface="Arial"/>
              </a:defRPr>
            </a:pPr>
            <a:r>
              <a:rPr>
                <a:latin typeface="ヒラギノ明朝 ProN W6"/>
                <a:ea typeface="ヒラギノ明朝 ProN W6"/>
                <a:cs typeface="ヒラギノ明朝 ProN W6"/>
                <a:sym typeface="ヒラギノ明朝 ProN W6"/>
              </a:rPr>
              <a:t>理解するには専門知識が必要</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36" name="Platycodon A. DC. キキョウ属…"/>
          <p:cNvSpPr txBox="1"/>
          <p:nvPr/>
        </p:nvSpPr>
        <p:spPr>
          <a:xfrm>
            <a:off x="375518" y="422138"/>
            <a:ext cx="11939130" cy="852249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8" tIns="72248" rIns="72248" bIns="72248">
            <a:spAutoFit/>
          </a:bodyPr>
          <a:lstStyle/>
          <a:p>
            <a:pPr marL="40639" marR="40639" algn="just" defTabSz="1300480">
              <a:spcBef>
                <a:spcPts val="1800"/>
              </a:spcBef>
              <a:buClr>
                <a:srgbClr val="000000"/>
              </a:buClr>
              <a:buFont typeface="Times New Roman"/>
              <a:defRPr sz="3413">
                <a:solidFill>
                  <a:srgbClr val="FFFFFF"/>
                </a:solidFill>
                <a:uFill>
                  <a:solidFill>
                    <a:srgbClr val="FFFFFF"/>
                  </a:solidFill>
                </a:uFill>
                <a:latin typeface="ヒラギノ明朝 ProN W6"/>
                <a:ea typeface="ヒラギノ明朝 ProN W6"/>
                <a:cs typeface="ヒラギノ明朝 ProN W6"/>
                <a:sym typeface="ヒラギノ明朝 ProN W6"/>
              </a:defRPr>
            </a:pPr>
            <a:r>
              <a:rPr sz="2560" b="1" dirty="0" err="1">
                <a:solidFill>
                  <a:srgbClr val="000000"/>
                </a:solidFill>
                <a:uFill>
                  <a:solidFill>
                    <a:srgbClr val="000000"/>
                  </a:solidFill>
                </a:uFill>
                <a:latin typeface="Times New Roman"/>
                <a:ea typeface="Times New Roman"/>
                <a:cs typeface="Times New Roman"/>
                <a:sym typeface="Times New Roman"/>
              </a:rPr>
              <a:t>Platycodon</a:t>
            </a:r>
            <a:r>
              <a:rPr sz="2560" b="1" dirty="0">
                <a:solidFill>
                  <a:srgbClr val="000000"/>
                </a:solidFill>
                <a:uFill>
                  <a:solidFill>
                    <a:srgbClr val="000000"/>
                  </a:solidFill>
                </a:uFill>
                <a:latin typeface="Times New Roman"/>
                <a:ea typeface="Times New Roman"/>
                <a:cs typeface="Times New Roman"/>
                <a:sym typeface="Times New Roman"/>
              </a:rPr>
              <a:t> A. DC. </a:t>
            </a:r>
            <a:r>
              <a:rPr sz="2560" dirty="0" err="1">
                <a:solidFill>
                  <a:srgbClr val="000000"/>
                </a:solidFill>
                <a:uFill>
                  <a:solidFill>
                    <a:srgbClr val="000000"/>
                  </a:solidFill>
                </a:uFill>
                <a:latin typeface="ヒラギノ明朝 ProN W3"/>
                <a:ea typeface="ヒラギノ明朝 ProN W3"/>
                <a:cs typeface="ヒラギノ明朝 ProN W3"/>
                <a:sym typeface="ヒラギノ明朝 ProN W3"/>
              </a:rPr>
              <a:t>キキョウ属</a:t>
            </a:r>
            <a:endParaRPr sz="2560" dirty="0">
              <a:solidFill>
                <a:srgbClr val="000000"/>
              </a:solidFill>
              <a:uFill>
                <a:solidFill>
                  <a:srgbClr val="000000"/>
                </a:solidFill>
              </a:uFill>
              <a:latin typeface="ヒラギノ明朝 ProN W3"/>
              <a:ea typeface="ヒラギノ明朝 ProN W3"/>
              <a:cs typeface="ヒラギノ明朝 ProN W3"/>
              <a:sym typeface="ヒラギノ明朝 ProN W3"/>
            </a:endParaRPr>
          </a:p>
          <a:p>
            <a:pPr marL="40639" marR="40639" algn="just" defTabSz="1300480">
              <a:spcBef>
                <a:spcPts val="1800"/>
              </a:spcBef>
              <a:buClr>
                <a:srgbClr val="000000"/>
              </a:buClr>
              <a:buFont typeface="ＭＳ 明朝"/>
              <a:defRPr sz="3413">
                <a:solidFill>
                  <a:srgbClr val="FFFFFF"/>
                </a:solidFill>
                <a:uFill>
                  <a:solidFill>
                    <a:srgbClr val="FFFFFF"/>
                  </a:solidFill>
                </a:uFill>
                <a:latin typeface="ヒラギノ明朝 ProN W6"/>
                <a:ea typeface="ヒラギノ明朝 ProN W6"/>
                <a:cs typeface="ヒラギノ明朝 ProN W6"/>
                <a:sym typeface="ヒラギノ明朝 ProN W6"/>
              </a:defRPr>
            </a:pPr>
            <a:r>
              <a:rPr sz="2560" dirty="0">
                <a:solidFill>
                  <a:srgbClr val="000000"/>
                </a:solidFill>
                <a:uFill>
                  <a:solidFill>
                    <a:srgbClr val="000000"/>
                  </a:solidFill>
                </a:uFill>
                <a:latin typeface="ヒラギノ明朝 ProN W3"/>
                <a:ea typeface="ヒラギノ明朝 ProN W3"/>
                <a:cs typeface="ヒラギノ明朝 ProN W3"/>
                <a:sym typeface="ヒラギノ明朝 ProN W3"/>
              </a:rPr>
              <a:t>　多年生の直立草本で根は太い。</a:t>
            </a:r>
            <a:r>
              <a:rPr sz="2560" dirty="0">
                <a:solidFill>
                  <a:srgbClr val="FF0000"/>
                </a:solidFill>
                <a:uFill>
                  <a:solidFill>
                    <a:srgbClr val="FF0000"/>
                  </a:solidFill>
                </a:uFill>
                <a:latin typeface="ヒラギノ明朝 ProN W3"/>
                <a:ea typeface="ヒラギノ明朝 ProN W3"/>
                <a:cs typeface="ヒラギノ明朝 ProN W3"/>
                <a:sym typeface="ヒラギノ明朝 ProN W3"/>
              </a:rPr>
              <a:t>葉は互生</a:t>
            </a:r>
            <a:r>
              <a:rPr sz="2560" dirty="0">
                <a:solidFill>
                  <a:srgbClr val="000000"/>
                </a:solidFill>
                <a:uFill>
                  <a:solidFill>
                    <a:srgbClr val="000000"/>
                  </a:solidFill>
                </a:uFill>
                <a:latin typeface="ヒラギノ明朝 ProN W3"/>
                <a:ea typeface="ヒラギノ明朝 ProN W3"/>
                <a:cs typeface="ヒラギノ明朝 ProN W3"/>
                <a:sym typeface="ヒラギノ明朝 ProN W3"/>
              </a:rPr>
              <a:t>し、ときに</a:t>
            </a:r>
            <a:r>
              <a:rPr sz="2560" dirty="0">
                <a:solidFill>
                  <a:srgbClr val="FF0000"/>
                </a:solidFill>
                <a:uFill>
                  <a:solidFill>
                    <a:srgbClr val="FF0000"/>
                  </a:solidFill>
                </a:uFill>
                <a:latin typeface="ヒラギノ明朝 ProN W3"/>
                <a:ea typeface="ヒラギノ明朝 ProN W3"/>
                <a:cs typeface="ヒラギノ明朝 ProN W3"/>
                <a:sym typeface="ヒラギノ明朝 ProN W3"/>
              </a:rPr>
              <a:t>対生</a:t>
            </a:r>
            <a:r>
              <a:rPr sz="2560" dirty="0">
                <a:solidFill>
                  <a:srgbClr val="000000"/>
                </a:solidFill>
                <a:uFill>
                  <a:solidFill>
                    <a:srgbClr val="000000"/>
                  </a:solidFill>
                </a:uFill>
                <a:latin typeface="ヒラギノ明朝 ProN W3"/>
                <a:ea typeface="ヒラギノ明朝 ProN W3"/>
                <a:cs typeface="ヒラギノ明朝 ProN W3"/>
                <a:sym typeface="ヒラギノ明朝 ProN W3"/>
              </a:rPr>
              <a:t>または</a:t>
            </a:r>
            <a:r>
              <a:rPr sz="2560" dirty="0">
                <a:solidFill>
                  <a:srgbClr val="FF0000"/>
                </a:solidFill>
                <a:uFill>
                  <a:solidFill>
                    <a:srgbClr val="FF0000"/>
                  </a:solidFill>
                </a:uFill>
                <a:latin typeface="ヒラギノ明朝 ProN W3"/>
                <a:ea typeface="ヒラギノ明朝 ProN W3"/>
                <a:cs typeface="ヒラギノ明朝 ProN W3"/>
                <a:sym typeface="ヒラギノ明朝 ProN W3"/>
              </a:rPr>
              <a:t>輪生</a:t>
            </a:r>
            <a:r>
              <a:rPr sz="2560" dirty="0">
                <a:solidFill>
                  <a:srgbClr val="000000"/>
                </a:solidFill>
                <a:uFill>
                  <a:solidFill>
                    <a:srgbClr val="000000"/>
                  </a:solidFill>
                </a:uFill>
                <a:latin typeface="ヒラギノ明朝 ProN W3"/>
                <a:ea typeface="ヒラギノ明朝 ProN W3"/>
                <a:cs typeface="ヒラギノ明朝 ProN W3"/>
                <a:sym typeface="ヒラギノ明朝 ProN W3"/>
              </a:rPr>
              <a:t>する。花は、大形、茎頂に少数個ついて、中心花が先に開く。</a:t>
            </a:r>
            <a:r>
              <a:rPr sz="2560" dirty="0">
                <a:solidFill>
                  <a:srgbClr val="FF0000"/>
                </a:solidFill>
                <a:uFill>
                  <a:solidFill>
                    <a:srgbClr val="FF0000"/>
                  </a:solidFill>
                </a:uFill>
                <a:latin typeface="ヒラギノ明朝 ProN W3"/>
                <a:ea typeface="ヒラギノ明朝 ProN W3"/>
                <a:cs typeface="ヒラギノ明朝 ProN W3"/>
                <a:sym typeface="ヒラギノ明朝 ProN W3"/>
              </a:rPr>
              <a:t>がく筒は子房と合着</a:t>
            </a:r>
            <a:r>
              <a:rPr sz="2560" dirty="0">
                <a:solidFill>
                  <a:srgbClr val="000000"/>
                </a:solidFill>
                <a:uFill>
                  <a:solidFill>
                    <a:srgbClr val="000000"/>
                  </a:solidFill>
                </a:uFill>
                <a:latin typeface="ヒラギノ明朝 ProN W3"/>
                <a:ea typeface="ヒラギノ明朝 ProN W3"/>
                <a:cs typeface="ヒラギノ明朝 ProN W3"/>
                <a:sym typeface="ヒラギノ明朝 ProN W3"/>
              </a:rPr>
              <a:t>し、</a:t>
            </a:r>
            <a:r>
              <a:rPr sz="2560" dirty="0">
                <a:solidFill>
                  <a:srgbClr val="FF0000"/>
                </a:solidFill>
                <a:uFill>
                  <a:solidFill>
                    <a:srgbClr val="FF0000"/>
                  </a:solidFill>
                </a:uFill>
                <a:latin typeface="ヒラギノ明朝 ProN W3"/>
                <a:ea typeface="ヒラギノ明朝 ProN W3"/>
                <a:cs typeface="ヒラギノ明朝 ProN W3"/>
                <a:sym typeface="ヒラギノ明朝 ProN W3"/>
              </a:rPr>
              <a:t>裂片</a:t>
            </a:r>
            <a:r>
              <a:rPr sz="2560" dirty="0">
                <a:solidFill>
                  <a:srgbClr val="000000"/>
                </a:solidFill>
                <a:uFill>
                  <a:solidFill>
                    <a:srgbClr val="000000"/>
                  </a:solidFill>
                </a:uFill>
                <a:latin typeface="ヒラギノ明朝 ProN W3"/>
                <a:ea typeface="ヒラギノ明朝 ProN W3"/>
                <a:cs typeface="ヒラギノ明朝 ProN W3"/>
                <a:sym typeface="ヒラギノ明朝 ProN W3"/>
              </a:rPr>
              <a:t>は５個。</a:t>
            </a:r>
            <a:r>
              <a:rPr sz="2560" dirty="0">
                <a:solidFill>
                  <a:srgbClr val="FF0000"/>
                </a:solidFill>
                <a:uFill>
                  <a:solidFill>
                    <a:srgbClr val="FF0000"/>
                  </a:solidFill>
                </a:uFill>
                <a:latin typeface="ヒラギノ明朝 ProN W3"/>
                <a:ea typeface="ヒラギノ明朝 ProN W3"/>
                <a:cs typeface="ヒラギノ明朝 ProN W3"/>
                <a:sym typeface="ヒラギノ明朝 ProN W3"/>
              </a:rPr>
              <a:t>花冠</a:t>
            </a:r>
            <a:r>
              <a:rPr sz="2560" dirty="0">
                <a:solidFill>
                  <a:srgbClr val="000000"/>
                </a:solidFill>
                <a:uFill>
                  <a:solidFill>
                    <a:srgbClr val="000000"/>
                  </a:solidFill>
                </a:uFill>
                <a:latin typeface="ヒラギノ明朝 ProN W3"/>
                <a:ea typeface="ヒラギノ明朝 ProN W3"/>
                <a:cs typeface="ヒラギノ明朝 ProN W3"/>
                <a:sym typeface="ヒラギノ明朝 ProN W3"/>
              </a:rPr>
              <a:t>は紫碧色、広鐘形で５裂する。</a:t>
            </a:r>
            <a:r>
              <a:rPr sz="2560" dirty="0">
                <a:solidFill>
                  <a:srgbClr val="FF0000"/>
                </a:solidFill>
                <a:uFill>
                  <a:solidFill>
                    <a:srgbClr val="FF0000"/>
                  </a:solidFill>
                </a:uFill>
                <a:latin typeface="ヒラギノ明朝 ProN W3"/>
                <a:ea typeface="ヒラギノ明朝 ProN W3"/>
                <a:cs typeface="ヒラギノ明朝 ProN W3"/>
                <a:sym typeface="ヒラギノ明朝 ProN W3"/>
              </a:rPr>
              <a:t>雄ずいは花冠と合着せず</a:t>
            </a:r>
            <a:r>
              <a:rPr sz="2560" dirty="0">
                <a:solidFill>
                  <a:srgbClr val="000000"/>
                </a:solidFill>
                <a:uFill>
                  <a:solidFill>
                    <a:srgbClr val="000000"/>
                  </a:solidFill>
                </a:uFill>
                <a:latin typeface="ヒラギノ明朝 ProN W3"/>
                <a:ea typeface="ヒラギノ明朝 ProN W3"/>
                <a:cs typeface="ヒラギノ明朝 ProN W3"/>
                <a:sym typeface="ヒラギノ明朝 ProN W3"/>
              </a:rPr>
              <a:t>、花糸は基部の幅が広い。</a:t>
            </a:r>
            <a:r>
              <a:rPr sz="2560" dirty="0">
                <a:solidFill>
                  <a:srgbClr val="FF0000"/>
                </a:solidFill>
                <a:uFill>
                  <a:solidFill>
                    <a:srgbClr val="FF0000"/>
                  </a:solidFill>
                </a:uFill>
                <a:latin typeface="ヒラギノ明朝 ProN W3"/>
                <a:ea typeface="ヒラギノ明朝 ProN W3"/>
                <a:cs typeface="ヒラギノ明朝 ProN W3"/>
                <a:sym typeface="ヒラギノ明朝 ProN W3"/>
              </a:rPr>
              <a:t>子房は下位につき</a:t>
            </a:r>
            <a:r>
              <a:rPr sz="2560" dirty="0">
                <a:solidFill>
                  <a:srgbClr val="000000"/>
                </a:solidFill>
                <a:uFill>
                  <a:solidFill>
                    <a:srgbClr val="000000"/>
                  </a:solidFill>
                </a:uFill>
                <a:latin typeface="ヒラギノ明朝 ProN W3"/>
                <a:ea typeface="ヒラギノ明朝 ProN W3"/>
                <a:cs typeface="ヒラギノ明朝 ProN W3"/>
                <a:sym typeface="ヒラギノ明朝 ProN W3"/>
              </a:rPr>
              <a:t>、５室で、</a:t>
            </a:r>
            <a:r>
              <a:rPr sz="2560" dirty="0">
                <a:solidFill>
                  <a:srgbClr val="FF0000"/>
                </a:solidFill>
                <a:uFill>
                  <a:solidFill>
                    <a:srgbClr val="FF0000"/>
                  </a:solidFill>
                </a:uFill>
                <a:latin typeface="ヒラギノ明朝 ProN W3"/>
                <a:ea typeface="ヒラギノ明朝 ProN W3"/>
                <a:cs typeface="ヒラギノ明朝 ProN W3"/>
                <a:sym typeface="ヒラギノ明朝 ProN W3"/>
              </a:rPr>
              <a:t>胚珠</a:t>
            </a:r>
            <a:r>
              <a:rPr sz="2560" dirty="0">
                <a:solidFill>
                  <a:srgbClr val="000000"/>
                </a:solidFill>
                <a:uFill>
                  <a:solidFill>
                    <a:srgbClr val="000000"/>
                  </a:solidFill>
                </a:uFill>
                <a:latin typeface="ヒラギノ明朝 ProN W3"/>
                <a:ea typeface="ヒラギノ明朝 ProN W3"/>
                <a:cs typeface="ヒラギノ明朝 ProN W3"/>
                <a:sym typeface="ヒラギノ明朝 ProN W3"/>
              </a:rPr>
              <a:t>は多数、柱頭裂片は５個で、線形。さくは倒卵形で上向し、上端は円錐形でがく裂片の内方から胞背裂開し、さく片はがく裂片と対生する。種子は長楕円形で扁平。</a:t>
            </a:r>
          </a:p>
          <a:p>
            <a:pPr marL="40639" marR="40639" algn="just" defTabSz="1300480">
              <a:spcBef>
                <a:spcPts val="1800"/>
              </a:spcBef>
              <a:buClr>
                <a:srgbClr val="000000"/>
              </a:buClr>
              <a:buFont typeface="ＭＳ 明朝"/>
              <a:defRPr sz="3413">
                <a:solidFill>
                  <a:srgbClr val="FFFFFF"/>
                </a:solidFill>
                <a:uFill>
                  <a:solidFill>
                    <a:srgbClr val="FFFFFF"/>
                  </a:solidFill>
                </a:uFill>
                <a:latin typeface="ヒラギノ明朝 ProN W6"/>
                <a:ea typeface="ヒラギノ明朝 ProN W6"/>
                <a:cs typeface="ヒラギノ明朝 ProN W6"/>
                <a:sym typeface="ヒラギノ明朝 ProN W6"/>
              </a:defRPr>
            </a:pPr>
            <a:endParaRPr sz="2560" dirty="0">
              <a:solidFill>
                <a:srgbClr val="000000"/>
              </a:solidFill>
              <a:uFill>
                <a:solidFill>
                  <a:srgbClr val="000000"/>
                </a:solidFill>
              </a:uFill>
              <a:latin typeface="ヒラギノ明朝 ProN W3"/>
              <a:ea typeface="ヒラギノ明朝 ProN W3"/>
              <a:cs typeface="ヒラギノ明朝 ProN W3"/>
              <a:sym typeface="ヒラギノ明朝 ProN W3"/>
            </a:endParaRPr>
          </a:p>
          <a:p>
            <a:pPr marL="40639" marR="40639" algn="just" defTabSz="1300480">
              <a:spcBef>
                <a:spcPts val="1800"/>
              </a:spcBef>
              <a:buClr>
                <a:srgbClr val="000000"/>
              </a:buClr>
              <a:buFont typeface="Times New Roman"/>
              <a:defRPr sz="3413">
                <a:solidFill>
                  <a:srgbClr val="FFFFFF"/>
                </a:solidFill>
                <a:uFill>
                  <a:solidFill>
                    <a:srgbClr val="FFFFFF"/>
                  </a:solidFill>
                </a:uFill>
                <a:latin typeface="ヒラギノ明朝 ProN W6"/>
                <a:ea typeface="ヒラギノ明朝 ProN W6"/>
                <a:cs typeface="ヒラギノ明朝 ProN W6"/>
                <a:sym typeface="ヒラギノ明朝 ProN W6"/>
              </a:defRPr>
            </a:pPr>
            <a:r>
              <a:rPr sz="2560" dirty="0">
                <a:solidFill>
                  <a:srgbClr val="000000"/>
                </a:solidFill>
                <a:uFill>
                  <a:solidFill>
                    <a:srgbClr val="000000"/>
                  </a:solidFill>
                </a:uFill>
                <a:latin typeface="ヒラギノ明朝 ProN W3"/>
                <a:ea typeface="ヒラギノ明朝 ProN W3"/>
                <a:cs typeface="ヒラギノ明朝 ProN W3"/>
                <a:sym typeface="ヒラギノ明朝 ProN W3"/>
              </a:rPr>
              <a:t>1. </a:t>
            </a:r>
            <a:r>
              <a:rPr sz="2560" b="1" dirty="0" err="1">
                <a:solidFill>
                  <a:srgbClr val="000000"/>
                </a:solidFill>
                <a:uFill>
                  <a:solidFill>
                    <a:srgbClr val="000000"/>
                  </a:solidFill>
                </a:uFill>
                <a:latin typeface="Times New Roman"/>
                <a:ea typeface="Times New Roman"/>
                <a:cs typeface="Times New Roman"/>
                <a:sym typeface="Times New Roman"/>
              </a:rPr>
              <a:t>Platycodon</a:t>
            </a:r>
            <a:r>
              <a:rPr sz="2560" b="1" dirty="0">
                <a:solidFill>
                  <a:srgbClr val="000000"/>
                </a:solidFill>
                <a:uFill>
                  <a:solidFill>
                    <a:srgbClr val="000000"/>
                  </a:solidFill>
                </a:uFill>
                <a:latin typeface="Times New Roman"/>
                <a:ea typeface="Times New Roman"/>
                <a:cs typeface="Times New Roman"/>
                <a:sym typeface="Times New Roman"/>
              </a:rPr>
              <a:t> grandiflorum (Jacq.) A. DC.;</a:t>
            </a:r>
            <a:r>
              <a:rPr sz="2560" dirty="0">
                <a:solidFill>
                  <a:srgbClr val="000000"/>
                </a:solidFill>
                <a:uFill>
                  <a:solidFill>
                    <a:srgbClr val="000000"/>
                  </a:solidFill>
                </a:uFill>
                <a:latin typeface="ヒラギノ明朝 ProN W3"/>
                <a:ea typeface="ヒラギノ明朝 ProN W3"/>
                <a:cs typeface="ヒラギノ明朝 ProN W3"/>
                <a:sym typeface="ヒラギノ明朝 ProN W3"/>
              </a:rPr>
              <a:t> </a:t>
            </a:r>
            <a:r>
              <a:rPr sz="2560" i="1" dirty="0">
                <a:solidFill>
                  <a:srgbClr val="000000"/>
                </a:solidFill>
                <a:uFill>
                  <a:solidFill>
                    <a:srgbClr val="000000"/>
                  </a:solidFill>
                </a:uFill>
                <a:latin typeface="Times New Roman"/>
                <a:ea typeface="Times New Roman"/>
                <a:cs typeface="Times New Roman"/>
                <a:sym typeface="Times New Roman"/>
              </a:rPr>
              <a:t>Campanula </a:t>
            </a:r>
            <a:r>
              <a:rPr sz="2560" i="1" dirty="0" err="1">
                <a:solidFill>
                  <a:srgbClr val="000000"/>
                </a:solidFill>
                <a:uFill>
                  <a:solidFill>
                    <a:srgbClr val="000000"/>
                  </a:solidFill>
                </a:uFill>
                <a:latin typeface="Times New Roman"/>
                <a:ea typeface="Times New Roman"/>
                <a:cs typeface="Times New Roman"/>
                <a:sym typeface="Times New Roman"/>
              </a:rPr>
              <a:t>glandiflora</a:t>
            </a:r>
            <a:r>
              <a:rPr sz="2560" i="1" dirty="0">
                <a:solidFill>
                  <a:srgbClr val="000000"/>
                </a:solidFill>
                <a:uFill>
                  <a:solidFill>
                    <a:srgbClr val="000000"/>
                  </a:solidFill>
                </a:uFill>
                <a:latin typeface="Times New Roman"/>
                <a:ea typeface="Times New Roman"/>
                <a:cs typeface="Times New Roman"/>
                <a:sym typeface="Times New Roman"/>
              </a:rPr>
              <a:t> Jacq.; Campanula glauca </a:t>
            </a:r>
            <a:r>
              <a:rPr sz="2560" i="1" dirty="0" err="1">
                <a:solidFill>
                  <a:srgbClr val="000000"/>
                </a:solidFill>
                <a:uFill>
                  <a:solidFill>
                    <a:srgbClr val="000000"/>
                  </a:solidFill>
                </a:uFill>
                <a:latin typeface="Times New Roman"/>
                <a:ea typeface="Times New Roman"/>
                <a:cs typeface="Times New Roman"/>
                <a:sym typeface="Times New Roman"/>
              </a:rPr>
              <a:t>Thunb</a:t>
            </a:r>
            <a:r>
              <a:rPr sz="2560" i="1" dirty="0">
                <a:solidFill>
                  <a:srgbClr val="000000"/>
                </a:solidFill>
                <a:uFill>
                  <a:solidFill>
                    <a:srgbClr val="000000"/>
                  </a:solidFill>
                </a:uFill>
                <a:latin typeface="Times New Roman"/>
                <a:ea typeface="Times New Roman"/>
                <a:cs typeface="Times New Roman"/>
                <a:sym typeface="Times New Roman"/>
              </a:rPr>
              <a:t>.; Campanula </a:t>
            </a:r>
            <a:r>
              <a:rPr sz="2560" i="1" dirty="0" err="1">
                <a:solidFill>
                  <a:srgbClr val="000000"/>
                </a:solidFill>
                <a:uFill>
                  <a:solidFill>
                    <a:srgbClr val="000000"/>
                  </a:solidFill>
                </a:uFill>
                <a:latin typeface="Times New Roman"/>
                <a:ea typeface="Times New Roman"/>
                <a:cs typeface="Times New Roman"/>
                <a:sym typeface="Times New Roman"/>
              </a:rPr>
              <a:t>gentianoides</a:t>
            </a:r>
            <a:r>
              <a:rPr sz="2560" i="1" dirty="0">
                <a:solidFill>
                  <a:srgbClr val="000000"/>
                </a:solidFill>
                <a:uFill>
                  <a:solidFill>
                    <a:srgbClr val="000000"/>
                  </a:solidFill>
                </a:uFill>
                <a:latin typeface="Times New Roman"/>
                <a:ea typeface="Times New Roman"/>
                <a:cs typeface="Times New Roman"/>
                <a:sym typeface="Times New Roman"/>
              </a:rPr>
              <a:t>  Lam.; P. grandiflorum </a:t>
            </a:r>
            <a:r>
              <a:rPr sz="2560" dirty="0">
                <a:solidFill>
                  <a:srgbClr val="000000"/>
                </a:solidFill>
                <a:uFill>
                  <a:solidFill>
                    <a:srgbClr val="000000"/>
                  </a:solidFill>
                </a:uFill>
                <a:latin typeface="Times New Roman"/>
                <a:ea typeface="Times New Roman"/>
                <a:cs typeface="Times New Roman"/>
                <a:sym typeface="Times New Roman"/>
              </a:rPr>
              <a:t>var. </a:t>
            </a:r>
            <a:r>
              <a:rPr sz="2560" i="1" dirty="0">
                <a:solidFill>
                  <a:srgbClr val="000000"/>
                </a:solidFill>
                <a:uFill>
                  <a:solidFill>
                    <a:srgbClr val="000000"/>
                  </a:solidFill>
                </a:uFill>
                <a:latin typeface="Times New Roman"/>
                <a:ea typeface="Times New Roman"/>
                <a:cs typeface="Times New Roman"/>
                <a:sym typeface="Times New Roman"/>
              </a:rPr>
              <a:t>glaucum</a:t>
            </a:r>
            <a:r>
              <a:rPr sz="2560" dirty="0">
                <a:solidFill>
                  <a:srgbClr val="000000"/>
                </a:solidFill>
                <a:uFill>
                  <a:solidFill>
                    <a:srgbClr val="000000"/>
                  </a:solidFill>
                </a:uFill>
                <a:latin typeface="Times New Roman"/>
                <a:ea typeface="Times New Roman"/>
                <a:cs typeface="Times New Roman"/>
                <a:sym typeface="Times New Roman"/>
              </a:rPr>
              <a:t> </a:t>
            </a:r>
            <a:r>
              <a:rPr sz="2560" dirty="0">
                <a:solidFill>
                  <a:srgbClr val="000000"/>
                </a:solidFill>
                <a:uFill>
                  <a:solidFill>
                    <a:srgbClr val="000000"/>
                  </a:solidFill>
                </a:uFill>
                <a:latin typeface="ヒラギノ明朝 ProN W3"/>
                <a:ea typeface="ヒラギノ明朝 ProN W3"/>
                <a:cs typeface="ヒラギノ明朝 ProN W3"/>
                <a:sym typeface="ヒラギノ明朝 ProN W3"/>
              </a:rPr>
              <a:t>(</a:t>
            </a:r>
            <a:r>
              <a:rPr sz="2560" dirty="0" err="1">
                <a:solidFill>
                  <a:srgbClr val="000000"/>
                </a:solidFill>
                <a:uFill>
                  <a:solidFill>
                    <a:srgbClr val="000000"/>
                  </a:solidFill>
                </a:uFill>
                <a:latin typeface="Times New Roman"/>
                <a:ea typeface="Times New Roman"/>
                <a:cs typeface="Times New Roman"/>
                <a:sym typeface="Times New Roman"/>
              </a:rPr>
              <a:t>Thunb</a:t>
            </a:r>
            <a:r>
              <a:rPr sz="2560" dirty="0">
                <a:solidFill>
                  <a:srgbClr val="000000"/>
                </a:solidFill>
                <a:uFill>
                  <a:solidFill>
                    <a:srgbClr val="000000"/>
                  </a:solidFill>
                </a:uFill>
                <a:latin typeface="Times New Roman"/>
                <a:ea typeface="Times New Roman"/>
                <a:cs typeface="Times New Roman"/>
                <a:sym typeface="Times New Roman"/>
              </a:rPr>
              <a:t>.) </a:t>
            </a:r>
            <a:r>
              <a:rPr sz="2560" dirty="0" err="1">
                <a:solidFill>
                  <a:srgbClr val="000000"/>
                </a:solidFill>
                <a:uFill>
                  <a:solidFill>
                    <a:srgbClr val="000000"/>
                  </a:solidFill>
                </a:uFill>
                <a:latin typeface="Times New Roman"/>
                <a:ea typeface="Times New Roman"/>
                <a:cs typeface="Times New Roman"/>
                <a:sym typeface="Times New Roman"/>
              </a:rPr>
              <a:t>Sieb</a:t>
            </a:r>
            <a:r>
              <a:rPr sz="2560" dirty="0">
                <a:solidFill>
                  <a:srgbClr val="000000"/>
                </a:solidFill>
                <a:uFill>
                  <a:solidFill>
                    <a:srgbClr val="000000"/>
                  </a:solidFill>
                </a:uFill>
                <a:latin typeface="Times New Roman"/>
                <a:ea typeface="Times New Roman"/>
                <a:cs typeface="Times New Roman"/>
                <a:sym typeface="Times New Roman"/>
              </a:rPr>
              <a:t>. et </a:t>
            </a:r>
            <a:r>
              <a:rPr sz="2560" dirty="0" err="1">
                <a:solidFill>
                  <a:srgbClr val="000000"/>
                </a:solidFill>
                <a:uFill>
                  <a:solidFill>
                    <a:srgbClr val="000000"/>
                  </a:solidFill>
                </a:uFill>
                <a:latin typeface="Times New Roman"/>
                <a:ea typeface="Times New Roman"/>
                <a:cs typeface="Times New Roman"/>
                <a:sym typeface="Times New Roman"/>
              </a:rPr>
              <a:t>Zucc</a:t>
            </a:r>
            <a:r>
              <a:rPr sz="2560" dirty="0">
                <a:solidFill>
                  <a:srgbClr val="000000"/>
                </a:solidFill>
                <a:uFill>
                  <a:solidFill>
                    <a:srgbClr val="000000"/>
                  </a:solidFill>
                </a:uFill>
                <a:latin typeface="Times New Roman"/>
                <a:ea typeface="Times New Roman"/>
                <a:cs typeface="Times New Roman"/>
                <a:sym typeface="Times New Roman"/>
              </a:rPr>
              <a:t>.; </a:t>
            </a:r>
            <a:r>
              <a:rPr sz="2560" i="1" dirty="0">
                <a:solidFill>
                  <a:srgbClr val="000000"/>
                </a:solidFill>
                <a:uFill>
                  <a:solidFill>
                    <a:srgbClr val="000000"/>
                  </a:solidFill>
                </a:uFill>
                <a:latin typeface="Times New Roman"/>
                <a:ea typeface="Times New Roman"/>
                <a:cs typeface="Times New Roman"/>
                <a:sym typeface="Times New Roman"/>
              </a:rPr>
              <a:t>P. </a:t>
            </a:r>
            <a:r>
              <a:rPr sz="2560" i="1" dirty="0" err="1">
                <a:solidFill>
                  <a:srgbClr val="000000"/>
                </a:solidFill>
                <a:uFill>
                  <a:solidFill>
                    <a:srgbClr val="000000"/>
                  </a:solidFill>
                </a:uFill>
                <a:latin typeface="Times New Roman"/>
                <a:ea typeface="Times New Roman"/>
                <a:cs typeface="Times New Roman"/>
                <a:sym typeface="Times New Roman"/>
              </a:rPr>
              <a:t>chinense</a:t>
            </a:r>
            <a:r>
              <a:rPr sz="2560" dirty="0">
                <a:solidFill>
                  <a:srgbClr val="000000"/>
                </a:solidFill>
                <a:uFill>
                  <a:solidFill>
                    <a:srgbClr val="000000"/>
                  </a:solidFill>
                </a:uFill>
                <a:latin typeface="Times New Roman"/>
                <a:ea typeface="Times New Roman"/>
                <a:cs typeface="Times New Roman"/>
                <a:sym typeface="Times New Roman"/>
              </a:rPr>
              <a:t> </a:t>
            </a:r>
            <a:r>
              <a:rPr sz="2560" dirty="0" err="1">
                <a:solidFill>
                  <a:srgbClr val="000000"/>
                </a:solidFill>
                <a:uFill>
                  <a:solidFill>
                    <a:srgbClr val="000000"/>
                  </a:solidFill>
                </a:uFill>
                <a:latin typeface="Times New Roman"/>
                <a:ea typeface="Times New Roman"/>
                <a:cs typeface="Times New Roman"/>
                <a:sym typeface="Times New Roman"/>
              </a:rPr>
              <a:t>Lindl</a:t>
            </a:r>
            <a:r>
              <a:rPr sz="2560" dirty="0">
                <a:solidFill>
                  <a:srgbClr val="000000"/>
                </a:solidFill>
                <a:uFill>
                  <a:solidFill>
                    <a:srgbClr val="000000"/>
                  </a:solidFill>
                </a:uFill>
                <a:latin typeface="Times New Roman"/>
                <a:ea typeface="Times New Roman"/>
                <a:cs typeface="Times New Roman"/>
                <a:sym typeface="Times New Roman"/>
              </a:rPr>
              <a:t>. et </a:t>
            </a:r>
            <a:r>
              <a:rPr sz="2560" dirty="0" err="1">
                <a:solidFill>
                  <a:srgbClr val="000000"/>
                </a:solidFill>
                <a:uFill>
                  <a:solidFill>
                    <a:srgbClr val="000000"/>
                  </a:solidFill>
                </a:uFill>
                <a:latin typeface="Times New Roman"/>
                <a:ea typeface="Times New Roman"/>
                <a:cs typeface="Times New Roman"/>
                <a:sym typeface="Times New Roman"/>
              </a:rPr>
              <a:t>Paxt</a:t>
            </a:r>
            <a:r>
              <a:rPr sz="2560" dirty="0">
                <a:solidFill>
                  <a:srgbClr val="000000"/>
                </a:solidFill>
                <a:uFill>
                  <a:solidFill>
                    <a:srgbClr val="000000"/>
                  </a:solidFill>
                </a:uFill>
                <a:latin typeface="Times New Roman"/>
                <a:ea typeface="Times New Roman"/>
                <a:cs typeface="Times New Roman"/>
                <a:sym typeface="Times New Roman"/>
              </a:rPr>
              <a:t>.; </a:t>
            </a:r>
            <a:r>
              <a:rPr sz="2560" i="1" dirty="0">
                <a:solidFill>
                  <a:srgbClr val="000000"/>
                </a:solidFill>
                <a:uFill>
                  <a:solidFill>
                    <a:srgbClr val="000000"/>
                  </a:solidFill>
                </a:uFill>
                <a:latin typeface="Times New Roman"/>
                <a:ea typeface="Times New Roman"/>
                <a:cs typeface="Times New Roman"/>
                <a:sym typeface="Times New Roman"/>
              </a:rPr>
              <a:t>P. glaucum</a:t>
            </a:r>
            <a:r>
              <a:rPr sz="2560" dirty="0">
                <a:solidFill>
                  <a:srgbClr val="000000"/>
                </a:solidFill>
                <a:uFill>
                  <a:solidFill>
                    <a:srgbClr val="000000"/>
                  </a:solidFill>
                </a:uFill>
                <a:latin typeface="Times New Roman"/>
                <a:ea typeface="Times New Roman"/>
                <a:cs typeface="Times New Roman"/>
                <a:sym typeface="Times New Roman"/>
              </a:rPr>
              <a:t> (</a:t>
            </a:r>
            <a:r>
              <a:rPr sz="2560" dirty="0" err="1">
                <a:solidFill>
                  <a:srgbClr val="000000"/>
                </a:solidFill>
                <a:uFill>
                  <a:solidFill>
                    <a:srgbClr val="000000"/>
                  </a:solidFill>
                </a:uFill>
                <a:latin typeface="Times New Roman"/>
                <a:ea typeface="Times New Roman"/>
                <a:cs typeface="Times New Roman"/>
                <a:sym typeface="Times New Roman"/>
              </a:rPr>
              <a:t>Thunb</a:t>
            </a:r>
            <a:r>
              <a:rPr sz="2560" dirty="0">
                <a:solidFill>
                  <a:srgbClr val="000000"/>
                </a:solidFill>
                <a:uFill>
                  <a:solidFill>
                    <a:srgbClr val="000000"/>
                  </a:solidFill>
                </a:uFill>
                <a:latin typeface="Times New Roman"/>
                <a:ea typeface="Times New Roman"/>
                <a:cs typeface="Times New Roman"/>
                <a:sym typeface="Times New Roman"/>
              </a:rPr>
              <a:t>.) </a:t>
            </a:r>
            <a:r>
              <a:rPr sz="2560" dirty="0" err="1">
                <a:solidFill>
                  <a:srgbClr val="000000"/>
                </a:solidFill>
                <a:uFill>
                  <a:solidFill>
                    <a:srgbClr val="000000"/>
                  </a:solidFill>
                </a:uFill>
                <a:latin typeface="Times New Roman"/>
                <a:ea typeface="Times New Roman"/>
                <a:cs typeface="Times New Roman"/>
                <a:sym typeface="Times New Roman"/>
              </a:rPr>
              <a:t>Nakai</a:t>
            </a:r>
            <a:endParaRPr sz="2560" dirty="0">
              <a:solidFill>
                <a:srgbClr val="000000"/>
              </a:solidFill>
              <a:uFill>
                <a:solidFill>
                  <a:srgbClr val="000000"/>
                </a:solidFill>
              </a:uFill>
              <a:latin typeface="Times New Roman"/>
              <a:ea typeface="Times New Roman"/>
              <a:cs typeface="Times New Roman"/>
              <a:sym typeface="Times New Roman"/>
            </a:endParaRPr>
          </a:p>
          <a:p>
            <a:pPr marL="40639" marR="40639" algn="just" defTabSz="1300480">
              <a:spcBef>
                <a:spcPts val="1800"/>
              </a:spcBef>
              <a:buClr>
                <a:srgbClr val="000000"/>
              </a:buClr>
              <a:buFont typeface="Times New Roman"/>
              <a:defRPr sz="3413">
                <a:solidFill>
                  <a:srgbClr val="FFFFFF"/>
                </a:solidFill>
                <a:uFill>
                  <a:solidFill>
                    <a:srgbClr val="FFFFFF"/>
                  </a:solidFill>
                </a:uFill>
                <a:latin typeface="ヒラギノ明朝 ProN W6"/>
                <a:ea typeface="ヒラギノ明朝 ProN W6"/>
                <a:cs typeface="ヒラギノ明朝 ProN W6"/>
                <a:sym typeface="ヒラギノ明朝 ProN W6"/>
              </a:defRPr>
            </a:pPr>
            <a:endParaRPr b="1" dirty="0">
              <a:latin typeface="Times New Roman"/>
              <a:ea typeface="Times New Roman"/>
              <a:cs typeface="Times New Roman"/>
              <a:sym typeface="Times New Roman"/>
            </a:endParaRPr>
          </a:p>
          <a:p>
            <a:pPr marL="40639" marR="40639" algn="just" defTabSz="1300480">
              <a:spcBef>
                <a:spcPts val="1800"/>
              </a:spcBef>
              <a:buClr>
                <a:srgbClr val="000000"/>
              </a:buClr>
              <a:buFont typeface="ＭＳ 明朝"/>
              <a:defRPr sz="3413">
                <a:solidFill>
                  <a:srgbClr val="FFFFFF"/>
                </a:solidFill>
                <a:uFill>
                  <a:solidFill>
                    <a:srgbClr val="FFFFFF"/>
                  </a:solidFill>
                </a:uFill>
                <a:latin typeface="ヒラギノ明朝 ProN W6"/>
                <a:ea typeface="ヒラギノ明朝 ProN W6"/>
                <a:cs typeface="ヒラギノ明朝 ProN W6"/>
                <a:sym typeface="ヒラギノ明朝 ProN W6"/>
              </a:defRPr>
            </a:pPr>
            <a:r>
              <a:rPr sz="2560" dirty="0">
                <a:solidFill>
                  <a:srgbClr val="000000"/>
                </a:solidFill>
                <a:uFill>
                  <a:solidFill>
                    <a:srgbClr val="000000"/>
                  </a:solidFill>
                </a:uFill>
                <a:latin typeface="ヒラギノ明朝 ProN W3"/>
                <a:ea typeface="ヒラギノ明朝 ProN W3"/>
                <a:cs typeface="ヒラギノ明朝 ProN W3"/>
                <a:sym typeface="ヒラギノ明朝 ProN W3"/>
              </a:rPr>
              <a:t>　</a:t>
            </a:r>
            <a:r>
              <a:rPr sz="2560" dirty="0" err="1">
                <a:solidFill>
                  <a:srgbClr val="000000"/>
                </a:solidFill>
                <a:uFill>
                  <a:solidFill>
                    <a:srgbClr val="000000"/>
                  </a:solidFill>
                </a:uFill>
                <a:latin typeface="ヒラギノ明朝 ProN W3"/>
                <a:ea typeface="ヒラギノ明朝 ProN W3"/>
                <a:cs typeface="ヒラギノ明朝 ProN W3"/>
                <a:sym typeface="ヒラギノ明朝 ProN W3"/>
              </a:rPr>
              <a:t>キキョウ</a:t>
            </a:r>
            <a:r>
              <a:rPr sz="2560" dirty="0">
                <a:solidFill>
                  <a:srgbClr val="000000"/>
                </a:solidFill>
                <a:uFill>
                  <a:solidFill>
                    <a:srgbClr val="000000"/>
                  </a:solidFill>
                </a:uFill>
                <a:latin typeface="ヒラギノ明朝 ProN W3"/>
                <a:ea typeface="ヒラギノ明朝 ProN W3"/>
                <a:cs typeface="ヒラギノ明朝 ProN W3"/>
                <a:sym typeface="ヒラギノ明朝 ProN W3"/>
              </a:rPr>
              <a:t>−　無毛または葉の下面に短毛様の突起をつけ、根は太い。茎は高さ40-100cm、ときに上方が分枝する。葉は</a:t>
            </a:r>
            <a:r>
              <a:rPr sz="2560" dirty="0">
                <a:solidFill>
                  <a:srgbClr val="FF0000"/>
                </a:solidFill>
                <a:uFill>
                  <a:solidFill>
                    <a:srgbClr val="FF0000"/>
                  </a:solidFill>
                </a:uFill>
                <a:latin typeface="ヒラギノ明朝 ProN W3"/>
                <a:ea typeface="ヒラギノ明朝 ProN W3"/>
                <a:cs typeface="ヒラギノ明朝 ProN W3"/>
                <a:sym typeface="ヒラギノ明朝 ProN W3"/>
              </a:rPr>
              <a:t>狭卵形または広卵形</a:t>
            </a:r>
            <a:r>
              <a:rPr sz="2560" dirty="0">
                <a:solidFill>
                  <a:srgbClr val="000000"/>
                </a:solidFill>
                <a:uFill>
                  <a:solidFill>
                    <a:srgbClr val="000000"/>
                  </a:solidFill>
                </a:uFill>
                <a:latin typeface="ヒラギノ明朝 ProN W3"/>
                <a:ea typeface="ヒラギノ明朝 ProN W3"/>
                <a:cs typeface="ヒラギノ明朝 ProN W3"/>
                <a:sym typeface="ヒラギノ明朝 ProN W3"/>
              </a:rPr>
              <a:t>で、鋭鋸歯があり、鋭頭、基部は</a:t>
            </a:r>
            <a:r>
              <a:rPr sz="2560" dirty="0">
                <a:solidFill>
                  <a:srgbClr val="FF0000"/>
                </a:solidFill>
                <a:uFill>
                  <a:solidFill>
                    <a:srgbClr val="FF0000"/>
                  </a:solidFill>
                </a:uFill>
                <a:latin typeface="ヒラギノ明朝 ProN W3"/>
                <a:ea typeface="ヒラギノ明朝 ProN W3"/>
                <a:cs typeface="ヒラギノ明朝 ProN W3"/>
                <a:sym typeface="ヒラギノ明朝 ProN W3"/>
              </a:rPr>
              <a:t>広楔形または鋭形</a:t>
            </a:r>
            <a:r>
              <a:rPr sz="2560" dirty="0">
                <a:solidFill>
                  <a:srgbClr val="000000"/>
                </a:solidFill>
                <a:uFill>
                  <a:solidFill>
                    <a:srgbClr val="000000"/>
                  </a:solidFill>
                </a:uFill>
                <a:latin typeface="ヒラギノ明朝 ProN W3"/>
                <a:ea typeface="ヒラギノ明朝 ProN W3"/>
                <a:cs typeface="ヒラギノ明朝 ProN W3"/>
                <a:sym typeface="ヒラギノ明朝 ProN W3"/>
              </a:rPr>
              <a:t>で無柄またはやや無柄、長さ４−７cm、幅1.5-４cm。花は茎頂付近に数個つき、有梗で、直立する。がく歯は長さ0.5-５mm、３角状皮針形。花冠は碧色または白色、径４-５cm。さくは上端が５裂し、さく片はやや革質で尖り、種子は長さ約２mm。</a:t>
            </a:r>
          </a:p>
        </p:txBody>
      </p:sp>
      <p:sp>
        <p:nvSpPr>
          <p:cNvPr id="237" name="大井次三郎、「日本植物誌」 (1965)"/>
          <p:cNvSpPr txBox="1"/>
          <p:nvPr/>
        </p:nvSpPr>
        <p:spPr>
          <a:xfrm>
            <a:off x="7423964" y="9143762"/>
            <a:ext cx="6213406" cy="508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8" tIns="72248" rIns="72248" bIns="72248">
            <a:spAutoFit/>
          </a:bodyPr>
          <a:lstStyle/>
          <a:p>
            <a:pPr marL="40639" marR="40639" algn="l" defTabSz="1300480">
              <a:buClr>
                <a:srgbClr val="003366"/>
              </a:buClr>
              <a:buFont typeface="Arial"/>
              <a:defRPr sz="3413" b="1">
                <a:solidFill>
                  <a:srgbClr val="FFFFFF"/>
                </a:solidFill>
                <a:uFill>
                  <a:solidFill>
                    <a:srgbClr val="FFFFFF"/>
                  </a:solidFill>
                </a:uFill>
                <a:latin typeface="Arial"/>
                <a:ea typeface="Arial"/>
                <a:cs typeface="Arial"/>
                <a:sym typeface="Arial"/>
              </a:defRPr>
            </a:pPr>
            <a:r>
              <a:rPr sz="2560" b="0">
                <a:solidFill>
                  <a:srgbClr val="003366"/>
                </a:solidFill>
                <a:uFill>
                  <a:solidFill>
                    <a:srgbClr val="003366"/>
                  </a:solidFill>
                </a:uFill>
                <a:latin typeface="ヒラギノ明朝 ProN W6"/>
                <a:ea typeface="ヒラギノ明朝 ProN W6"/>
                <a:cs typeface="ヒラギノ明朝 ProN W6"/>
                <a:sym typeface="ヒラギノ明朝 ProN W6"/>
              </a:rPr>
              <a:t>大井次三郎、「日本植物誌」</a:t>
            </a:r>
            <a:r>
              <a:rPr sz="2560" b="0">
                <a:solidFill>
                  <a:srgbClr val="003366"/>
                </a:solidFill>
                <a:uFill>
                  <a:solidFill>
                    <a:srgbClr val="003366"/>
                  </a:solidFill>
                </a:uFill>
              </a:rPr>
              <a:t> </a:t>
            </a:r>
            <a:r>
              <a:rPr sz="2560" b="0">
                <a:solidFill>
                  <a:srgbClr val="003366"/>
                </a:solidFill>
                <a:uFill>
                  <a:solidFill>
                    <a:srgbClr val="003366"/>
                  </a:solidFill>
                </a:uFill>
                <a:latin typeface="ヒラギノ明朝 ProN W6"/>
                <a:ea typeface="ヒラギノ明朝 ProN W6"/>
                <a:cs typeface="ヒラギノ明朝 ProN W6"/>
                <a:sym typeface="ヒラギノ明朝 ProN W6"/>
              </a:rPr>
              <a:t>(1965)</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 name="植物形態留事項(1)">
            <a:extLst>
              <a:ext uri="{FF2B5EF4-FFF2-40B4-BE49-F238E27FC236}">
                <a16:creationId xmlns:a16="http://schemas.microsoft.com/office/drawing/2014/main" id="{61F0DD20-00B0-5B48-BC94-E8F11E4C559C}"/>
              </a:ext>
            </a:extLst>
          </p:cNvPr>
          <p:cNvSpPr txBox="1">
            <a:spLocks/>
          </p:cNvSpPr>
          <p:nvPr/>
        </p:nvSpPr>
        <p:spPr>
          <a:xfrm>
            <a:off x="2492586" y="325119"/>
            <a:ext cx="8344748" cy="1300481"/>
          </a:xfrm>
          <a:prstGeom prst="rect">
            <a:avLst/>
          </a:prstGeom>
          <a:solidFill>
            <a:srgbClr val="008080"/>
          </a:solidFill>
          <a:ln w="12700">
            <a:miter lim="400000"/>
          </a:ln>
          <a:effectLst>
            <a:outerShdw blurRad="127000" dist="152400" dir="18900000" rotWithShape="0">
              <a:srgbClr val="003366">
                <a:alpha val="79998"/>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8" tIns="72248" rIns="72248" bIns="72248" anchor="ctr">
            <a:normAutofit/>
          </a:bodyPr>
          <a:lstStyle>
            <a:lvl1pPr marL="40639" marR="40639" indent="0" algn="ctr" defTabSz="1300480" rtl="0" latinLnBrk="0">
              <a:lnSpc>
                <a:spcPct val="100000"/>
              </a:lnSpc>
              <a:spcBef>
                <a:spcPts val="0"/>
              </a:spcBef>
              <a:spcAft>
                <a:spcPts val="0"/>
              </a:spcAft>
              <a:buClr>
                <a:srgbClr val="FFFF00"/>
              </a:buClr>
              <a:buSzTx/>
              <a:buFont typeface="ヒラギノ明朝 ProN W3"/>
              <a:buNone/>
              <a:tabLst/>
              <a:defRPr sz="6257" b="0" i="0" u="none" strike="noStrike" cap="none" spc="0" baseline="0">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defRPr>
            </a:lvl1pPr>
            <a:lvl2pPr marL="0" marR="0" indent="3429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2pPr>
            <a:lvl3pPr marL="0" marR="0" indent="685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3pPr>
            <a:lvl4pPr marL="0" marR="0" indent="10287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4pPr>
            <a:lvl5pPr marL="0" marR="0" indent="1371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5pPr>
            <a:lvl6pPr marL="0" marR="0" indent="17145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6pPr>
            <a:lvl7pPr marL="0" marR="0" indent="20574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7pPr>
            <a:lvl8pPr marL="0" marR="0" indent="24003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8pPr>
            <a:lvl9pPr marL="0" marR="0" indent="2743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9pPr>
          </a:lstStyle>
          <a:p>
            <a:pPr hangingPunct="1"/>
            <a:r>
              <a:rPr lang="ja-JP" altLang="en-US"/>
              <a:t>植物形態留事項</a:t>
            </a:r>
            <a:r>
              <a:rPr lang="en-US" altLang="ja-JP"/>
              <a:t>(1)</a:t>
            </a:r>
          </a:p>
        </p:txBody>
      </p:sp>
      <p:sp>
        <p:nvSpPr>
          <p:cNvPr id="5" name="１．葉の形態">
            <a:extLst>
              <a:ext uri="{FF2B5EF4-FFF2-40B4-BE49-F238E27FC236}">
                <a16:creationId xmlns:a16="http://schemas.microsoft.com/office/drawing/2014/main" id="{58BEA032-C909-1047-A596-C46A7A72B845}"/>
              </a:ext>
            </a:extLst>
          </p:cNvPr>
          <p:cNvSpPr txBox="1"/>
          <p:nvPr/>
        </p:nvSpPr>
        <p:spPr>
          <a:xfrm>
            <a:off x="1083733" y="1842346"/>
            <a:ext cx="6628836" cy="6536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8" tIns="72248" rIns="72248" bIns="72248">
            <a:spAutoFit/>
          </a:bodyPr>
          <a:lstStyle>
            <a:lvl1pPr marL="40639" marR="40639" algn="l" defTabSz="1300480">
              <a:buClr>
                <a:srgbClr val="FF0000"/>
              </a:buClr>
              <a:buFont typeface="Arial"/>
              <a:defRPr sz="3982">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defRPr>
            </a:lvl1pPr>
          </a:lstStyle>
          <a:p>
            <a:pPr>
              <a:defRPr>
                <a:latin typeface="Arial"/>
                <a:ea typeface="Arial"/>
                <a:cs typeface="Arial"/>
                <a:sym typeface="Arial"/>
              </a:defRPr>
            </a:pPr>
            <a:r>
              <a:rPr>
                <a:latin typeface="ヒラギノ明朝 ProN W6"/>
                <a:ea typeface="ヒラギノ明朝 ProN W6"/>
                <a:cs typeface="ヒラギノ明朝 ProN W6"/>
                <a:sym typeface="ヒラギノ明朝 ProN W6"/>
              </a:rPr>
              <a:t>１．葉の形態</a:t>
            </a:r>
          </a:p>
        </p:txBody>
      </p:sp>
      <p:sp>
        <p:nvSpPr>
          <p:cNvPr id="6" name="葉身の形態 → 単葉か複葉か">
            <a:extLst>
              <a:ext uri="{FF2B5EF4-FFF2-40B4-BE49-F238E27FC236}">
                <a16:creationId xmlns:a16="http://schemas.microsoft.com/office/drawing/2014/main" id="{84E744CE-187B-194D-A928-29C3F097FFF6}"/>
              </a:ext>
            </a:extLst>
          </p:cNvPr>
          <p:cNvSpPr txBox="1"/>
          <p:nvPr/>
        </p:nvSpPr>
        <p:spPr>
          <a:xfrm>
            <a:off x="2059093" y="2709333"/>
            <a:ext cx="7300751" cy="7044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2248" tIns="72248" rIns="72248" bIns="72248">
            <a:spAutoFit/>
          </a:bodyPr>
          <a:lstStyle/>
          <a:p>
            <a:pPr marL="40639" marR="40639" algn="l" defTabSz="1300480">
              <a:buClr>
                <a:srgbClr val="0000FF"/>
              </a:buClr>
              <a:buFont typeface="Arial"/>
              <a:defRPr sz="3413" b="1">
                <a:solidFill>
                  <a:srgbClr val="FFFFFF"/>
                </a:solidFill>
                <a:uFill>
                  <a:solidFill>
                    <a:srgbClr val="FFFFFF"/>
                  </a:solidFill>
                </a:uFill>
                <a:latin typeface="Arial"/>
                <a:ea typeface="Arial"/>
                <a:cs typeface="Arial"/>
                <a:sym typeface="Arial"/>
              </a:defRPr>
            </a:pPr>
            <a:r>
              <a:rPr sz="3982" b="0" dirty="0" err="1">
                <a:solidFill>
                  <a:srgbClr val="0000FF"/>
                </a:solidFill>
                <a:effectLst>
                  <a:outerShdw blurRad="12700" dist="25400" dir="2700000" rotWithShape="0">
                    <a:srgbClr val="000000"/>
                  </a:outerShdw>
                </a:effectLst>
                <a:uFill>
                  <a:solidFill>
                    <a:srgbClr val="0000FF"/>
                  </a:solidFill>
                </a:uFill>
                <a:latin typeface="ヒラギノ明朝 ProN W6"/>
                <a:ea typeface="ヒラギノ明朝 ProN W6"/>
                <a:cs typeface="ヒラギノ明朝 ProN W6"/>
                <a:sym typeface="ヒラギノ明朝 ProN W6"/>
              </a:rPr>
              <a:t>葉身の形態</a:t>
            </a:r>
            <a:r>
              <a:rPr sz="3982" b="0" dirty="0">
                <a:solidFill>
                  <a:srgbClr val="0000FF"/>
                </a:solidFill>
                <a:effectLst>
                  <a:outerShdw blurRad="12700" dist="25400" dir="2700000" rotWithShape="0">
                    <a:srgbClr val="000000"/>
                  </a:outerShdw>
                </a:effectLst>
                <a:uFill>
                  <a:solidFill>
                    <a:srgbClr val="0000FF"/>
                  </a:solidFill>
                </a:uFill>
                <a:latin typeface="ヒラギノ明朝 ProN W6"/>
                <a:ea typeface="ヒラギノ明朝 ProN W6"/>
                <a:cs typeface="ヒラギノ明朝 ProN W6"/>
                <a:sym typeface="ヒラギノ明朝 ProN W6"/>
              </a:rPr>
              <a:t>　</a:t>
            </a:r>
            <a:r>
              <a:rPr sz="3982" b="0" dirty="0">
                <a:effectLst>
                  <a:outerShdw blurRad="12700" dist="25400" dir="2700000" rotWithShape="0">
                    <a:srgbClr val="000000"/>
                  </a:outerShdw>
                </a:effectLst>
              </a:rPr>
              <a:t>→</a:t>
            </a:r>
            <a:r>
              <a:rPr sz="3982" b="0" dirty="0">
                <a:effectLst>
                  <a:outerShdw blurRad="12700" dist="25400" dir="2700000" rotWithShape="0">
                    <a:srgbClr val="000000"/>
                  </a:outerShdw>
                </a:effectLst>
                <a:latin typeface="ヒラギノ明朝 ProN W6"/>
                <a:ea typeface="ヒラギノ明朝 ProN W6"/>
                <a:cs typeface="ヒラギノ明朝 ProN W6"/>
                <a:sym typeface="ヒラギノ明朝 ProN W6"/>
              </a:rPr>
              <a:t>　</a:t>
            </a:r>
            <a:r>
              <a:rPr sz="3982" b="0" dirty="0" err="1">
                <a:effectLst>
                  <a:outerShdw blurRad="12700" dist="25400" dir="2700000" rotWithShape="0">
                    <a:srgbClr val="000000"/>
                  </a:outerShdw>
                </a:effectLst>
                <a:latin typeface="ヒラギノ明朝 ProN W6"/>
                <a:ea typeface="ヒラギノ明朝 ProN W6"/>
                <a:cs typeface="ヒラギノ明朝 ProN W6"/>
                <a:sym typeface="ヒラギノ明朝 ProN W6"/>
              </a:rPr>
              <a:t>単葉か複葉か</a:t>
            </a:r>
            <a:endParaRPr sz="3982" b="0" dirty="0">
              <a:effectLst>
                <a:outerShdw blurRad="12700" dist="25400" dir="2700000" rotWithShape="0">
                  <a:srgbClr val="000000"/>
                </a:outerShdw>
              </a:effectLst>
              <a:latin typeface="ヒラギノ明朝 ProN W6"/>
              <a:ea typeface="ヒラギノ明朝 ProN W6"/>
              <a:cs typeface="ヒラギノ明朝 ProN W6"/>
              <a:sym typeface="ヒラギノ明朝 ProN W6"/>
            </a:endParaRPr>
          </a:p>
        </p:txBody>
      </p:sp>
      <p:sp>
        <p:nvSpPr>
          <p:cNvPr id="7" name="葉の付き方 → 葉序">
            <a:extLst>
              <a:ext uri="{FF2B5EF4-FFF2-40B4-BE49-F238E27FC236}">
                <a16:creationId xmlns:a16="http://schemas.microsoft.com/office/drawing/2014/main" id="{9ACC4747-B2D4-A04E-B4D5-FCE25C66AEA0}"/>
              </a:ext>
            </a:extLst>
          </p:cNvPr>
          <p:cNvSpPr txBox="1"/>
          <p:nvPr/>
        </p:nvSpPr>
        <p:spPr>
          <a:xfrm>
            <a:off x="2059093" y="3467946"/>
            <a:ext cx="5277783" cy="7044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2248" tIns="72248" rIns="72248" bIns="72248">
            <a:spAutoFit/>
          </a:bodyPr>
          <a:lstStyle/>
          <a:p>
            <a:pPr marL="40639" marR="40639" algn="l" defTabSz="1300480">
              <a:buClr>
                <a:srgbClr val="0000FF"/>
              </a:buClr>
              <a:buFont typeface="Arial"/>
              <a:defRPr sz="3413" b="1">
                <a:solidFill>
                  <a:srgbClr val="FFFFFF"/>
                </a:solidFill>
                <a:uFill>
                  <a:solidFill>
                    <a:srgbClr val="FFFFFF"/>
                  </a:solidFill>
                </a:uFill>
                <a:latin typeface="Arial"/>
                <a:ea typeface="Arial"/>
                <a:cs typeface="Arial"/>
                <a:sym typeface="Arial"/>
              </a:defRPr>
            </a:pPr>
            <a:r>
              <a:rPr sz="3982" b="0">
                <a:solidFill>
                  <a:srgbClr val="0000FF"/>
                </a:solidFill>
                <a:effectLst>
                  <a:outerShdw blurRad="12700" dist="25400" dir="2700000" rotWithShape="0">
                    <a:srgbClr val="000000"/>
                  </a:outerShdw>
                </a:effectLst>
                <a:uFill>
                  <a:solidFill>
                    <a:srgbClr val="0000FF"/>
                  </a:solidFill>
                </a:uFill>
                <a:latin typeface="ヒラギノ明朝 ProN W6"/>
                <a:ea typeface="ヒラギノ明朝 ProN W6"/>
                <a:cs typeface="ヒラギノ明朝 ProN W6"/>
                <a:sym typeface="ヒラギノ明朝 ProN W6"/>
              </a:rPr>
              <a:t>葉の付き方</a:t>
            </a:r>
            <a:r>
              <a:rPr sz="3982" b="0">
                <a:effectLst>
                  <a:outerShdw blurRad="12700" dist="25400" dir="2700000" rotWithShape="0">
                    <a:srgbClr val="000000"/>
                  </a:outerShdw>
                </a:effectLst>
                <a:latin typeface="ヒラギノ明朝 ProN W6"/>
                <a:ea typeface="ヒラギノ明朝 ProN W6"/>
                <a:cs typeface="ヒラギノ明朝 ProN W6"/>
                <a:sym typeface="ヒラギノ明朝 ProN W6"/>
              </a:rPr>
              <a:t>　</a:t>
            </a:r>
            <a:r>
              <a:rPr sz="3982" b="0">
                <a:effectLst>
                  <a:outerShdw blurRad="12700" dist="25400" dir="2700000" rotWithShape="0">
                    <a:srgbClr val="000000"/>
                  </a:outerShdw>
                </a:effectLst>
              </a:rPr>
              <a:t>→</a:t>
            </a:r>
            <a:r>
              <a:rPr sz="3982" b="0">
                <a:effectLst>
                  <a:outerShdw blurRad="12700" dist="25400" dir="2700000" rotWithShape="0">
                    <a:srgbClr val="000000"/>
                  </a:outerShdw>
                </a:effectLst>
                <a:latin typeface="ヒラギノ明朝 ProN W6"/>
                <a:ea typeface="ヒラギノ明朝 ProN W6"/>
                <a:cs typeface="ヒラギノ明朝 ProN W6"/>
                <a:sym typeface="ヒラギノ明朝 ProN W6"/>
              </a:rPr>
              <a:t>　葉序</a:t>
            </a:r>
          </a:p>
        </p:txBody>
      </p:sp>
      <p:sp>
        <p:nvSpPr>
          <p:cNvPr id="8" name="葉（単葉、小葉）の全形">
            <a:extLst>
              <a:ext uri="{FF2B5EF4-FFF2-40B4-BE49-F238E27FC236}">
                <a16:creationId xmlns:a16="http://schemas.microsoft.com/office/drawing/2014/main" id="{1EADEF3C-0B89-F441-9776-29F622CAFDFE}"/>
              </a:ext>
            </a:extLst>
          </p:cNvPr>
          <p:cNvSpPr txBox="1"/>
          <p:nvPr/>
        </p:nvSpPr>
        <p:spPr>
          <a:xfrm>
            <a:off x="2059093" y="4334933"/>
            <a:ext cx="5783525" cy="6536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2248" tIns="72248" rIns="72248" bIns="72248">
            <a:spAutoFit/>
          </a:bodyPr>
          <a:lstStyle>
            <a:lvl1pPr marL="40639" marR="40639" algn="l" defTabSz="1300480">
              <a:buClr>
                <a:srgbClr val="0000FF"/>
              </a:buClr>
              <a:buFont typeface="Arial"/>
              <a:defRPr sz="3982">
                <a:solidFill>
                  <a:srgbClr val="0000FF"/>
                </a:solidFill>
                <a:effectLst>
                  <a:outerShdw blurRad="12700" dist="25400" dir="2700000" rotWithShape="0">
                    <a:srgbClr val="000000"/>
                  </a:outerShdw>
                </a:effectLst>
                <a:uFill>
                  <a:solidFill>
                    <a:srgbClr val="0000FF"/>
                  </a:solidFill>
                </a:uFill>
                <a:latin typeface="ヒラギノ明朝 ProN W6"/>
                <a:ea typeface="ヒラギノ明朝 ProN W6"/>
                <a:cs typeface="ヒラギノ明朝 ProN W6"/>
                <a:sym typeface="ヒラギノ明朝 ProN W6"/>
              </a:defRPr>
            </a:lvl1pPr>
          </a:lstStyle>
          <a:p>
            <a:pPr>
              <a:defRPr>
                <a:latin typeface="Arial"/>
                <a:ea typeface="Arial"/>
                <a:cs typeface="Arial"/>
                <a:sym typeface="Arial"/>
              </a:defRPr>
            </a:pPr>
            <a:r>
              <a:rPr>
                <a:latin typeface="ヒラギノ明朝 ProN W6"/>
                <a:ea typeface="ヒラギノ明朝 ProN W6"/>
                <a:cs typeface="ヒラギノ明朝 ProN W6"/>
                <a:sym typeface="ヒラギノ明朝 ProN W6"/>
              </a:rPr>
              <a:t>葉（単葉、小葉）の全形</a:t>
            </a:r>
          </a:p>
        </p:txBody>
      </p:sp>
      <p:sp>
        <p:nvSpPr>
          <p:cNvPr id="9" name="葉先の形態">
            <a:extLst>
              <a:ext uri="{FF2B5EF4-FFF2-40B4-BE49-F238E27FC236}">
                <a16:creationId xmlns:a16="http://schemas.microsoft.com/office/drawing/2014/main" id="{08C0E739-525F-A448-A975-085374483E7C}"/>
              </a:ext>
            </a:extLst>
          </p:cNvPr>
          <p:cNvSpPr txBox="1"/>
          <p:nvPr/>
        </p:nvSpPr>
        <p:spPr>
          <a:xfrm>
            <a:off x="2059093" y="5201920"/>
            <a:ext cx="2749071" cy="6536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2248" tIns="72248" rIns="72248" bIns="72248">
            <a:spAutoFit/>
          </a:bodyPr>
          <a:lstStyle>
            <a:lvl1pPr marL="40639" marR="40639" algn="l" defTabSz="1300480">
              <a:buClr>
                <a:srgbClr val="0000FF"/>
              </a:buClr>
              <a:buFont typeface="Arial"/>
              <a:defRPr sz="3982">
                <a:solidFill>
                  <a:srgbClr val="0000FF"/>
                </a:solidFill>
                <a:effectLst>
                  <a:outerShdw blurRad="12700" dist="25400" dir="2700000" rotWithShape="0">
                    <a:srgbClr val="000000"/>
                  </a:outerShdw>
                </a:effectLst>
                <a:uFill>
                  <a:solidFill>
                    <a:srgbClr val="0000FF"/>
                  </a:solidFill>
                </a:uFill>
                <a:latin typeface="ヒラギノ明朝 ProN W6"/>
                <a:ea typeface="ヒラギノ明朝 ProN W6"/>
                <a:cs typeface="ヒラギノ明朝 ProN W6"/>
                <a:sym typeface="ヒラギノ明朝 ProN W6"/>
              </a:defRPr>
            </a:lvl1pPr>
          </a:lstStyle>
          <a:p>
            <a:pPr>
              <a:defRPr>
                <a:latin typeface="Arial"/>
                <a:ea typeface="Arial"/>
                <a:cs typeface="Arial"/>
                <a:sym typeface="Arial"/>
              </a:defRPr>
            </a:pPr>
            <a:r>
              <a:rPr>
                <a:latin typeface="ヒラギノ明朝 ProN W6"/>
                <a:ea typeface="ヒラギノ明朝 ProN W6"/>
                <a:cs typeface="ヒラギノ明朝 ProN W6"/>
                <a:sym typeface="ヒラギノ明朝 ProN W6"/>
              </a:rPr>
              <a:t>葉先の形態</a:t>
            </a:r>
          </a:p>
        </p:txBody>
      </p:sp>
      <p:sp>
        <p:nvSpPr>
          <p:cNvPr id="10" name="葉の基部の形態">
            <a:extLst>
              <a:ext uri="{FF2B5EF4-FFF2-40B4-BE49-F238E27FC236}">
                <a16:creationId xmlns:a16="http://schemas.microsoft.com/office/drawing/2014/main" id="{E4420DE7-BD1D-4944-BDD7-6F8CF5227DC6}"/>
              </a:ext>
            </a:extLst>
          </p:cNvPr>
          <p:cNvSpPr txBox="1"/>
          <p:nvPr/>
        </p:nvSpPr>
        <p:spPr>
          <a:xfrm>
            <a:off x="2059093" y="6068906"/>
            <a:ext cx="3760555" cy="6536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2248" tIns="72248" rIns="72248" bIns="72248">
            <a:spAutoFit/>
          </a:bodyPr>
          <a:lstStyle>
            <a:lvl1pPr marL="40639" marR="40639" algn="l" defTabSz="1300480">
              <a:buClr>
                <a:srgbClr val="0000FF"/>
              </a:buClr>
              <a:buFont typeface="Arial"/>
              <a:defRPr sz="3982">
                <a:solidFill>
                  <a:srgbClr val="0000FF"/>
                </a:solidFill>
                <a:effectLst>
                  <a:outerShdw blurRad="12700" dist="25400" dir="2700000" rotWithShape="0">
                    <a:srgbClr val="000000"/>
                  </a:outerShdw>
                </a:effectLst>
                <a:uFill>
                  <a:solidFill>
                    <a:srgbClr val="0000FF"/>
                  </a:solidFill>
                </a:uFill>
                <a:latin typeface="ヒラギノ明朝 ProN W6"/>
                <a:ea typeface="ヒラギノ明朝 ProN W6"/>
                <a:cs typeface="ヒラギノ明朝 ProN W6"/>
                <a:sym typeface="ヒラギノ明朝 ProN W6"/>
              </a:defRPr>
            </a:lvl1pPr>
          </a:lstStyle>
          <a:p>
            <a:pPr>
              <a:defRPr>
                <a:latin typeface="Arial"/>
                <a:ea typeface="Arial"/>
                <a:cs typeface="Arial"/>
                <a:sym typeface="Arial"/>
              </a:defRPr>
            </a:pPr>
            <a:r>
              <a:rPr>
                <a:latin typeface="ヒラギノ明朝 ProN W6"/>
                <a:ea typeface="ヒラギノ明朝 ProN W6"/>
                <a:cs typeface="ヒラギノ明朝 ProN W6"/>
                <a:sym typeface="ヒラギノ明朝 ProN W6"/>
              </a:rPr>
              <a:t>葉の基部の形態</a:t>
            </a:r>
          </a:p>
        </p:txBody>
      </p:sp>
      <p:sp>
        <p:nvSpPr>
          <p:cNvPr id="11" name="葉の縁の形態と裂け方">
            <a:extLst>
              <a:ext uri="{FF2B5EF4-FFF2-40B4-BE49-F238E27FC236}">
                <a16:creationId xmlns:a16="http://schemas.microsoft.com/office/drawing/2014/main" id="{8C323904-DB4C-7941-A68D-5D1B13263EDA}"/>
              </a:ext>
            </a:extLst>
          </p:cNvPr>
          <p:cNvSpPr txBox="1"/>
          <p:nvPr/>
        </p:nvSpPr>
        <p:spPr>
          <a:xfrm>
            <a:off x="2059093" y="6827519"/>
            <a:ext cx="5277783" cy="6536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2248" tIns="72248" rIns="72248" bIns="72248">
            <a:spAutoFit/>
          </a:bodyPr>
          <a:lstStyle>
            <a:lvl1pPr marL="40639" marR="40639" algn="l" defTabSz="1300480">
              <a:buClr>
                <a:srgbClr val="0000FF"/>
              </a:buClr>
              <a:buFont typeface="Arial"/>
              <a:defRPr sz="3982">
                <a:solidFill>
                  <a:srgbClr val="0000FF"/>
                </a:solidFill>
                <a:effectLst>
                  <a:outerShdw blurRad="12700" dist="25400" dir="2700000" rotWithShape="0">
                    <a:srgbClr val="000000"/>
                  </a:outerShdw>
                </a:effectLst>
                <a:uFill>
                  <a:solidFill>
                    <a:srgbClr val="0000FF"/>
                  </a:solidFill>
                </a:uFill>
                <a:latin typeface="ヒラギノ明朝 ProN W6"/>
                <a:ea typeface="ヒラギノ明朝 ProN W6"/>
                <a:cs typeface="ヒラギノ明朝 ProN W6"/>
                <a:sym typeface="ヒラギノ明朝 ProN W6"/>
              </a:defRPr>
            </a:lvl1pPr>
          </a:lstStyle>
          <a:p>
            <a:pPr>
              <a:defRPr>
                <a:latin typeface="Arial"/>
                <a:ea typeface="Arial"/>
                <a:cs typeface="Arial"/>
                <a:sym typeface="Arial"/>
              </a:defRPr>
            </a:pPr>
            <a:r>
              <a:rPr>
                <a:latin typeface="ヒラギノ明朝 ProN W6"/>
                <a:ea typeface="ヒラギノ明朝 ProN W6"/>
                <a:cs typeface="ヒラギノ明朝 ProN W6"/>
                <a:sym typeface="ヒラギノ明朝 ProN W6"/>
              </a:rPr>
              <a:t>葉の縁の形態と裂け方</a:t>
            </a:r>
          </a:p>
        </p:txBody>
      </p:sp>
    </p:spTree>
    <p:extLst>
      <p:ext uri="{BB962C8B-B14F-4D97-AF65-F5344CB8AC3E}">
        <p14:creationId xmlns:p14="http://schemas.microsoft.com/office/powerpoint/2010/main" val="3788327261"/>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 name="側脈">
            <a:extLst>
              <a:ext uri="{FF2B5EF4-FFF2-40B4-BE49-F238E27FC236}">
                <a16:creationId xmlns:a16="http://schemas.microsoft.com/office/drawing/2014/main" id="{D088D487-E06F-F84B-95CB-549552E75DC0}"/>
              </a:ext>
            </a:extLst>
          </p:cNvPr>
          <p:cNvSpPr txBox="1"/>
          <p:nvPr/>
        </p:nvSpPr>
        <p:spPr>
          <a:xfrm>
            <a:off x="3142826" y="1656080"/>
            <a:ext cx="1426917" cy="5767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8" tIns="72248" rIns="72248" bIns="72248">
            <a:spAutoFit/>
          </a:bodyPr>
          <a:lstStyle>
            <a:lvl1pPr marL="40639" marR="40639" algn="l" defTabSz="1300480">
              <a:spcBef>
                <a:spcPts val="1400"/>
              </a:spcBef>
              <a:buClr>
                <a:srgbClr val="FF0000"/>
              </a:buClr>
              <a:buFont typeface="Arial"/>
              <a:defRPr sz="3413">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defRPr>
            </a:lvl1pPr>
          </a:lstStyle>
          <a:p>
            <a:pPr>
              <a:defRPr>
                <a:latin typeface="Arial"/>
                <a:ea typeface="Arial"/>
                <a:cs typeface="Arial"/>
                <a:sym typeface="Arial"/>
              </a:defRPr>
            </a:pPr>
            <a:r>
              <a:rPr sz="2800" dirty="0" err="1">
                <a:latin typeface="ヒラギノ明朝 ProN W6"/>
                <a:ea typeface="ヒラギノ明朝 ProN W6"/>
                <a:cs typeface="ヒラギノ明朝 ProN W6"/>
                <a:sym typeface="ヒラギノ明朝 ProN W6"/>
              </a:rPr>
              <a:t>側脈</a:t>
            </a:r>
            <a:endParaRPr sz="2800" dirty="0">
              <a:latin typeface="ヒラギノ明朝 ProN W6"/>
              <a:ea typeface="ヒラギノ明朝 ProN W6"/>
              <a:cs typeface="ヒラギノ明朝 ProN W6"/>
              <a:sym typeface="ヒラギノ明朝 ProN W6"/>
            </a:endParaRPr>
          </a:p>
        </p:txBody>
      </p:sp>
      <p:sp>
        <p:nvSpPr>
          <p:cNvPr id="3" name="中脈">
            <a:extLst>
              <a:ext uri="{FF2B5EF4-FFF2-40B4-BE49-F238E27FC236}">
                <a16:creationId xmlns:a16="http://schemas.microsoft.com/office/drawing/2014/main" id="{647F4E24-9466-A74A-A0B2-7C08E7F47162}"/>
              </a:ext>
            </a:extLst>
          </p:cNvPr>
          <p:cNvSpPr txBox="1"/>
          <p:nvPr/>
        </p:nvSpPr>
        <p:spPr>
          <a:xfrm>
            <a:off x="3142826" y="2346959"/>
            <a:ext cx="1426917" cy="5767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8" tIns="72248" rIns="72248" bIns="72248">
            <a:spAutoFit/>
          </a:bodyPr>
          <a:lstStyle>
            <a:lvl1pPr marL="40639" marR="40639" algn="l" defTabSz="1300480">
              <a:spcBef>
                <a:spcPts val="1400"/>
              </a:spcBef>
              <a:buClr>
                <a:srgbClr val="FF0000"/>
              </a:buClr>
              <a:buFont typeface="Arial"/>
              <a:defRPr sz="3413">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defRPr>
            </a:lvl1pPr>
          </a:lstStyle>
          <a:p>
            <a:pPr>
              <a:defRPr>
                <a:latin typeface="Arial"/>
                <a:ea typeface="Arial"/>
                <a:cs typeface="Arial"/>
                <a:sym typeface="Arial"/>
              </a:defRPr>
            </a:pPr>
            <a:r>
              <a:rPr sz="2800" dirty="0" err="1">
                <a:latin typeface="ヒラギノ明朝 ProN W6"/>
                <a:ea typeface="ヒラギノ明朝 ProN W6"/>
                <a:cs typeface="ヒラギノ明朝 ProN W6"/>
                <a:sym typeface="ヒラギノ明朝 ProN W6"/>
              </a:rPr>
              <a:t>中脈</a:t>
            </a:r>
            <a:endParaRPr sz="2800" dirty="0">
              <a:latin typeface="ヒラギノ明朝 ProN W6"/>
              <a:ea typeface="ヒラギノ明朝 ProN W6"/>
              <a:cs typeface="ヒラギノ明朝 ProN W6"/>
              <a:sym typeface="ヒラギノ明朝 ProN W6"/>
            </a:endParaRPr>
          </a:p>
        </p:txBody>
      </p:sp>
      <p:sp>
        <p:nvSpPr>
          <p:cNvPr id="4" name="脈腋">
            <a:extLst>
              <a:ext uri="{FF2B5EF4-FFF2-40B4-BE49-F238E27FC236}">
                <a16:creationId xmlns:a16="http://schemas.microsoft.com/office/drawing/2014/main" id="{A5889546-E7E3-5441-821C-FAF2892BDDFC}"/>
              </a:ext>
            </a:extLst>
          </p:cNvPr>
          <p:cNvSpPr txBox="1"/>
          <p:nvPr/>
        </p:nvSpPr>
        <p:spPr>
          <a:xfrm>
            <a:off x="3142826" y="4050453"/>
            <a:ext cx="1426917" cy="5767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8" tIns="72248" rIns="72248" bIns="72248">
            <a:spAutoFit/>
          </a:bodyPr>
          <a:lstStyle>
            <a:lvl1pPr marL="40639" marR="40639" algn="l" defTabSz="1300480">
              <a:spcBef>
                <a:spcPts val="1400"/>
              </a:spcBef>
              <a:buClr>
                <a:srgbClr val="FF0000"/>
              </a:buClr>
              <a:buFont typeface="Arial"/>
              <a:defRPr sz="3413">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defRPr>
            </a:lvl1pPr>
          </a:lstStyle>
          <a:p>
            <a:pPr>
              <a:defRPr>
                <a:latin typeface="Arial"/>
                <a:ea typeface="Arial"/>
                <a:cs typeface="Arial"/>
                <a:sym typeface="Arial"/>
              </a:defRPr>
            </a:pPr>
            <a:r>
              <a:rPr sz="2800" dirty="0" err="1">
                <a:latin typeface="ヒラギノ明朝 ProN W6"/>
                <a:ea typeface="ヒラギノ明朝 ProN W6"/>
                <a:cs typeface="ヒラギノ明朝 ProN W6"/>
                <a:sym typeface="ヒラギノ明朝 ProN W6"/>
              </a:rPr>
              <a:t>脈腋</a:t>
            </a:r>
            <a:endParaRPr sz="2800" dirty="0">
              <a:latin typeface="ヒラギノ明朝 ProN W6"/>
              <a:ea typeface="ヒラギノ明朝 ProN W6"/>
              <a:cs typeface="ヒラギノ明朝 ProN W6"/>
              <a:sym typeface="ヒラギノ明朝 ProN W6"/>
            </a:endParaRPr>
          </a:p>
        </p:txBody>
      </p:sp>
      <p:sp>
        <p:nvSpPr>
          <p:cNvPr id="5" name="葉柄">
            <a:extLst>
              <a:ext uri="{FF2B5EF4-FFF2-40B4-BE49-F238E27FC236}">
                <a16:creationId xmlns:a16="http://schemas.microsoft.com/office/drawing/2014/main" id="{FBB05EE2-C3C0-A046-A4FF-DC216C17787E}"/>
              </a:ext>
            </a:extLst>
          </p:cNvPr>
          <p:cNvSpPr txBox="1"/>
          <p:nvPr/>
        </p:nvSpPr>
        <p:spPr>
          <a:xfrm>
            <a:off x="3142826" y="4622799"/>
            <a:ext cx="1426917" cy="5767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8" tIns="72248" rIns="72248" bIns="72248">
            <a:spAutoFit/>
          </a:bodyPr>
          <a:lstStyle>
            <a:lvl1pPr marL="40639" marR="40639" algn="l" defTabSz="1300480">
              <a:spcBef>
                <a:spcPts val="1400"/>
              </a:spcBef>
              <a:buClr>
                <a:srgbClr val="FF0000"/>
              </a:buClr>
              <a:buFont typeface="Arial"/>
              <a:defRPr sz="3413">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defRPr>
            </a:lvl1pPr>
          </a:lstStyle>
          <a:p>
            <a:pPr>
              <a:defRPr>
                <a:latin typeface="Arial"/>
                <a:ea typeface="Arial"/>
                <a:cs typeface="Arial"/>
                <a:sym typeface="Arial"/>
              </a:defRPr>
            </a:pPr>
            <a:r>
              <a:rPr sz="2800" dirty="0" err="1">
                <a:latin typeface="ヒラギノ明朝 ProN W6"/>
                <a:ea typeface="ヒラギノ明朝 ProN W6"/>
                <a:cs typeface="ヒラギノ明朝 ProN W6"/>
                <a:sym typeface="ヒラギノ明朝 ProN W6"/>
              </a:rPr>
              <a:t>葉柄</a:t>
            </a:r>
            <a:endParaRPr sz="2800" dirty="0">
              <a:latin typeface="ヒラギノ明朝 ProN W6"/>
              <a:ea typeface="ヒラギノ明朝 ProN W6"/>
              <a:cs typeface="ヒラギノ明朝 ProN W6"/>
              <a:sym typeface="ヒラギノ明朝 ProN W6"/>
            </a:endParaRPr>
          </a:p>
        </p:txBody>
      </p:sp>
      <p:sp>
        <p:nvSpPr>
          <p:cNvPr id="6" name="托葉">
            <a:extLst>
              <a:ext uri="{FF2B5EF4-FFF2-40B4-BE49-F238E27FC236}">
                <a16:creationId xmlns:a16="http://schemas.microsoft.com/office/drawing/2014/main" id="{EBEDD782-8FB3-184D-9941-9479EED5E818}"/>
              </a:ext>
            </a:extLst>
          </p:cNvPr>
          <p:cNvSpPr txBox="1"/>
          <p:nvPr/>
        </p:nvSpPr>
        <p:spPr>
          <a:xfrm>
            <a:off x="3142826" y="5035973"/>
            <a:ext cx="1426917" cy="5767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8" tIns="72248" rIns="72248" bIns="72248">
            <a:spAutoFit/>
          </a:bodyPr>
          <a:lstStyle>
            <a:lvl1pPr marL="40639" marR="40639" algn="l" defTabSz="1300480">
              <a:spcBef>
                <a:spcPts val="1400"/>
              </a:spcBef>
              <a:buClr>
                <a:srgbClr val="FF0000"/>
              </a:buClr>
              <a:buFont typeface="Arial"/>
              <a:defRPr sz="3413">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defRPr>
            </a:lvl1pPr>
          </a:lstStyle>
          <a:p>
            <a:pPr>
              <a:defRPr>
                <a:latin typeface="Arial"/>
                <a:ea typeface="Arial"/>
                <a:cs typeface="Arial"/>
                <a:sym typeface="Arial"/>
              </a:defRPr>
            </a:pPr>
            <a:r>
              <a:rPr sz="2800" dirty="0" err="1">
                <a:latin typeface="ヒラギノ明朝 ProN W6"/>
                <a:ea typeface="ヒラギノ明朝 ProN W6"/>
                <a:cs typeface="ヒラギノ明朝 ProN W6"/>
                <a:sym typeface="ヒラギノ明朝 ProN W6"/>
              </a:rPr>
              <a:t>托葉</a:t>
            </a:r>
            <a:endParaRPr sz="2800" dirty="0">
              <a:latin typeface="ヒラギノ明朝 ProN W6"/>
              <a:ea typeface="ヒラギノ明朝 ProN W6"/>
              <a:cs typeface="ヒラギノ明朝 ProN W6"/>
              <a:sym typeface="ヒラギノ明朝 ProN W6"/>
            </a:endParaRPr>
          </a:p>
        </p:txBody>
      </p:sp>
      <p:sp>
        <p:nvSpPr>
          <p:cNvPr id="7" name="密腺">
            <a:extLst>
              <a:ext uri="{FF2B5EF4-FFF2-40B4-BE49-F238E27FC236}">
                <a16:creationId xmlns:a16="http://schemas.microsoft.com/office/drawing/2014/main" id="{0E3BB876-7B19-054B-81EE-8D35516D0284}"/>
              </a:ext>
            </a:extLst>
          </p:cNvPr>
          <p:cNvSpPr txBox="1"/>
          <p:nvPr/>
        </p:nvSpPr>
        <p:spPr>
          <a:xfrm>
            <a:off x="-1" y="4118186"/>
            <a:ext cx="1426917" cy="5767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8" tIns="72248" rIns="72248" bIns="72248">
            <a:spAutoFit/>
          </a:bodyPr>
          <a:lstStyle>
            <a:lvl1pPr marL="40639" marR="40639" algn="l" defTabSz="1300480">
              <a:spcBef>
                <a:spcPts val="1400"/>
              </a:spcBef>
              <a:buClr>
                <a:srgbClr val="FF0000"/>
              </a:buClr>
              <a:buFont typeface="Arial"/>
              <a:defRPr sz="3413">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defRPr>
            </a:lvl1pPr>
          </a:lstStyle>
          <a:p>
            <a:pPr>
              <a:defRPr>
                <a:latin typeface="Arial"/>
                <a:ea typeface="Arial"/>
                <a:cs typeface="Arial"/>
                <a:sym typeface="Arial"/>
              </a:defRPr>
            </a:pPr>
            <a:r>
              <a:rPr sz="2800" dirty="0" err="1">
                <a:latin typeface="ヒラギノ明朝 ProN W6"/>
                <a:ea typeface="ヒラギノ明朝 ProN W6"/>
                <a:cs typeface="ヒラギノ明朝 ProN W6"/>
                <a:sym typeface="ヒラギノ明朝 ProN W6"/>
              </a:rPr>
              <a:t>密腺</a:t>
            </a:r>
            <a:endParaRPr sz="2800" dirty="0">
              <a:latin typeface="ヒラギノ明朝 ProN W6"/>
              <a:ea typeface="ヒラギノ明朝 ProN W6"/>
              <a:cs typeface="ヒラギノ明朝 ProN W6"/>
              <a:sym typeface="ヒラギノ明朝 ProN W6"/>
            </a:endParaRPr>
          </a:p>
        </p:txBody>
      </p:sp>
      <p:sp>
        <p:nvSpPr>
          <p:cNvPr id="8" name="頂小葉">
            <a:extLst>
              <a:ext uri="{FF2B5EF4-FFF2-40B4-BE49-F238E27FC236}">
                <a16:creationId xmlns:a16="http://schemas.microsoft.com/office/drawing/2014/main" id="{A14036B5-6E69-3C43-BB29-522280B01C07}"/>
              </a:ext>
            </a:extLst>
          </p:cNvPr>
          <p:cNvSpPr txBox="1"/>
          <p:nvPr/>
        </p:nvSpPr>
        <p:spPr>
          <a:xfrm>
            <a:off x="6177280" y="650239"/>
            <a:ext cx="1968783" cy="5767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8" tIns="72248" rIns="72248" bIns="72248">
            <a:spAutoFit/>
          </a:bodyPr>
          <a:lstStyle>
            <a:lvl1pPr marL="40639" marR="40639" algn="l" defTabSz="1300480">
              <a:spcBef>
                <a:spcPts val="1400"/>
              </a:spcBef>
              <a:buClr>
                <a:srgbClr val="FF0000"/>
              </a:buClr>
              <a:buFont typeface="Arial"/>
              <a:defRPr sz="3413">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defRPr>
            </a:lvl1pPr>
          </a:lstStyle>
          <a:p>
            <a:pPr>
              <a:defRPr>
                <a:latin typeface="Arial"/>
                <a:ea typeface="Arial"/>
                <a:cs typeface="Arial"/>
                <a:sym typeface="Arial"/>
              </a:defRPr>
            </a:pPr>
            <a:r>
              <a:rPr sz="2800">
                <a:latin typeface="ヒラギノ明朝 ProN W6"/>
                <a:ea typeface="ヒラギノ明朝 ProN W6"/>
                <a:cs typeface="ヒラギノ明朝 ProN W6"/>
                <a:sym typeface="ヒラギノ明朝 ProN W6"/>
              </a:rPr>
              <a:t>頂小葉</a:t>
            </a:r>
          </a:p>
        </p:txBody>
      </p:sp>
      <p:sp>
        <p:nvSpPr>
          <p:cNvPr id="9" name="↑…">
            <a:extLst>
              <a:ext uri="{FF2B5EF4-FFF2-40B4-BE49-F238E27FC236}">
                <a16:creationId xmlns:a16="http://schemas.microsoft.com/office/drawing/2014/main" id="{E63E706F-967A-394C-BB6D-04040C37A0B7}"/>
              </a:ext>
            </a:extLst>
          </p:cNvPr>
          <p:cNvSpPr txBox="1"/>
          <p:nvPr/>
        </p:nvSpPr>
        <p:spPr>
          <a:xfrm>
            <a:off x="9211733" y="4443306"/>
            <a:ext cx="3052516" cy="14385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8" tIns="72248" rIns="72248" bIns="72248">
            <a:spAutoFit/>
          </a:bodyPr>
          <a:lstStyle/>
          <a:p>
            <a:pPr marL="40639" marR="40639" algn="r" defTabSz="1300480">
              <a:buClr>
                <a:srgbClr val="FF0000"/>
              </a:buClr>
              <a:buFont typeface="ヒラギノ明朝 ProN W3"/>
              <a:defRPr sz="3413">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defRPr>
            </a:pPr>
            <a:r>
              <a:rPr sz="2800" dirty="0"/>
              <a:t>　　　↑</a:t>
            </a:r>
          </a:p>
          <a:p>
            <a:pPr marL="40639" marR="40639" algn="r" defTabSz="1300480">
              <a:buClr>
                <a:srgbClr val="FF0000"/>
              </a:buClr>
              <a:buFont typeface="ヒラギノ明朝 ProN W3"/>
              <a:defRPr sz="3413">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defRPr>
            </a:pPr>
            <a:r>
              <a:rPr sz="2800" dirty="0"/>
              <a:t>　　　　　↑</a:t>
            </a:r>
          </a:p>
          <a:p>
            <a:pPr marL="40639" marR="40639" algn="l" defTabSz="1300480">
              <a:buClr>
                <a:srgbClr val="FF0000"/>
              </a:buClr>
              <a:buFont typeface="ヒラギノ明朝 ProN W3"/>
              <a:defRPr sz="3413">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defRPr>
            </a:pPr>
            <a:r>
              <a:rPr lang="ja-JP" altLang="en-US" sz="2800"/>
              <a:t>　</a:t>
            </a:r>
            <a:r>
              <a:rPr sz="2800" dirty="0"/>
              <a:t>２回偶数羽状</a:t>
            </a:r>
          </a:p>
        </p:txBody>
      </p:sp>
      <p:sp>
        <p:nvSpPr>
          <p:cNvPr id="10" name="３回奇数羽状">
            <a:extLst>
              <a:ext uri="{FF2B5EF4-FFF2-40B4-BE49-F238E27FC236}">
                <a16:creationId xmlns:a16="http://schemas.microsoft.com/office/drawing/2014/main" id="{B9106CC0-DD51-3E46-97F3-0C85E7CB9932}"/>
              </a:ext>
            </a:extLst>
          </p:cNvPr>
          <p:cNvSpPr txBox="1"/>
          <p:nvPr/>
        </p:nvSpPr>
        <p:spPr>
          <a:xfrm>
            <a:off x="885048" y="8906933"/>
            <a:ext cx="2382417" cy="5767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2248" tIns="72248" rIns="72248" bIns="72248">
            <a:spAutoFit/>
          </a:bodyPr>
          <a:lstStyle>
            <a:lvl1pPr marL="40639" marR="40639" algn="l" defTabSz="1300480">
              <a:buClr>
                <a:srgbClr val="FF0000"/>
              </a:buClr>
              <a:buFont typeface="ヒラギノ明朝 ProN W3"/>
              <a:defRPr sz="3413">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defRPr>
            </a:lvl1pPr>
          </a:lstStyle>
          <a:p>
            <a:r>
              <a:rPr sz="2800" dirty="0"/>
              <a:t>３回奇数羽状</a:t>
            </a:r>
          </a:p>
        </p:txBody>
      </p:sp>
      <p:sp>
        <p:nvSpPr>
          <p:cNvPr id="11" name="３出">
            <a:extLst>
              <a:ext uri="{FF2B5EF4-FFF2-40B4-BE49-F238E27FC236}">
                <a16:creationId xmlns:a16="http://schemas.microsoft.com/office/drawing/2014/main" id="{A6B44F73-10B8-384B-9580-B864DDFEFE95}"/>
              </a:ext>
            </a:extLst>
          </p:cNvPr>
          <p:cNvSpPr txBox="1"/>
          <p:nvPr/>
        </p:nvSpPr>
        <p:spPr>
          <a:xfrm>
            <a:off x="5310293" y="8886613"/>
            <a:ext cx="946126" cy="5767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2248" tIns="72248" rIns="72248" bIns="72248">
            <a:spAutoFit/>
          </a:bodyPr>
          <a:lstStyle>
            <a:lvl1pPr marL="40639" marR="40639" algn="l" defTabSz="1300480">
              <a:buClr>
                <a:srgbClr val="FF0000"/>
              </a:buClr>
              <a:buFont typeface="ヒラギノ明朝 ProN W3"/>
              <a:defRPr sz="3413">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defRPr>
            </a:lvl1pPr>
          </a:lstStyle>
          <a:p>
            <a:r>
              <a:rPr sz="2800"/>
              <a:t>３出</a:t>
            </a:r>
          </a:p>
        </p:txBody>
      </p:sp>
      <p:sp>
        <p:nvSpPr>
          <p:cNvPr id="12" name="２回３出">
            <a:extLst>
              <a:ext uri="{FF2B5EF4-FFF2-40B4-BE49-F238E27FC236}">
                <a16:creationId xmlns:a16="http://schemas.microsoft.com/office/drawing/2014/main" id="{583A9FD6-EE30-6442-A4CE-58860FDE2D56}"/>
              </a:ext>
            </a:extLst>
          </p:cNvPr>
          <p:cNvSpPr txBox="1"/>
          <p:nvPr/>
        </p:nvSpPr>
        <p:spPr>
          <a:xfrm>
            <a:off x="7369386" y="8886613"/>
            <a:ext cx="1664271" cy="5767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2248" tIns="72248" rIns="72248" bIns="72248">
            <a:spAutoFit/>
          </a:bodyPr>
          <a:lstStyle>
            <a:lvl1pPr marL="40639" marR="40639" algn="l" defTabSz="1300480">
              <a:buClr>
                <a:srgbClr val="FF0000"/>
              </a:buClr>
              <a:buFont typeface="ヒラギノ明朝 ProN W3"/>
              <a:defRPr sz="3413">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defRPr>
            </a:lvl1pPr>
          </a:lstStyle>
          <a:p>
            <a:r>
              <a:rPr sz="2800"/>
              <a:t>２回３出</a:t>
            </a:r>
          </a:p>
        </p:txBody>
      </p:sp>
      <p:sp>
        <p:nvSpPr>
          <p:cNvPr id="13" name="掌状">
            <a:extLst>
              <a:ext uri="{FF2B5EF4-FFF2-40B4-BE49-F238E27FC236}">
                <a16:creationId xmlns:a16="http://schemas.microsoft.com/office/drawing/2014/main" id="{EE9C2133-1A8D-AE4B-8A05-E92E49BB496C}"/>
              </a:ext>
            </a:extLst>
          </p:cNvPr>
          <p:cNvSpPr txBox="1"/>
          <p:nvPr/>
        </p:nvSpPr>
        <p:spPr>
          <a:xfrm>
            <a:off x="10728960" y="8886613"/>
            <a:ext cx="946126" cy="5767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2248" tIns="72248" rIns="72248" bIns="72248">
            <a:spAutoFit/>
          </a:bodyPr>
          <a:lstStyle>
            <a:lvl1pPr marL="40639" marR="40639" algn="l" defTabSz="1300480">
              <a:buClr>
                <a:srgbClr val="FF0000"/>
              </a:buClr>
              <a:buFont typeface="ヒラギノ明朝 ProN W3"/>
              <a:defRPr sz="3413">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defRPr>
            </a:lvl1pPr>
          </a:lstStyle>
          <a:p>
            <a:r>
              <a:rPr sz="2800"/>
              <a:t>掌状</a:t>
            </a:r>
          </a:p>
        </p:txBody>
      </p:sp>
      <p:sp>
        <p:nvSpPr>
          <p:cNvPr id="14" name="葉身の形態">
            <a:extLst>
              <a:ext uri="{FF2B5EF4-FFF2-40B4-BE49-F238E27FC236}">
                <a16:creationId xmlns:a16="http://schemas.microsoft.com/office/drawing/2014/main" id="{DDE90249-2150-AD4E-B6BB-8802A59D3C32}"/>
              </a:ext>
            </a:extLst>
          </p:cNvPr>
          <p:cNvSpPr txBox="1">
            <a:spLocks/>
          </p:cNvSpPr>
          <p:nvPr/>
        </p:nvSpPr>
        <p:spPr>
          <a:xfrm>
            <a:off x="-1" y="-1"/>
            <a:ext cx="3467948" cy="740553"/>
          </a:xfrm>
          <a:prstGeom prst="rect">
            <a:avLst/>
          </a:prstGeom>
          <a:ln w="12700">
            <a:miter lim="400000"/>
          </a:ln>
          <a:effectLst>
            <a:outerShdw blurRad="63500" rotWithShape="0">
              <a:srgbClr val="808080">
                <a:alpha val="75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8" tIns="72248" rIns="72248" bIns="72248" anchor="ctr">
            <a:normAutofit fontScale="90000" lnSpcReduction="10000"/>
          </a:bodyPr>
          <a:lstStyle>
            <a:lvl1pPr marL="40639" marR="40639" indent="0" algn="ctr" defTabSz="1300480" rtl="0" latinLnBrk="0">
              <a:lnSpc>
                <a:spcPct val="100000"/>
              </a:lnSpc>
              <a:spcBef>
                <a:spcPts val="0"/>
              </a:spcBef>
              <a:spcAft>
                <a:spcPts val="0"/>
              </a:spcAft>
              <a:buClr>
                <a:srgbClr val="FFFF00"/>
              </a:buClr>
              <a:buSzTx/>
              <a:buFont typeface="ヒラギノ明朝 ProN W3"/>
              <a:buNone/>
              <a:tabLst/>
              <a:defRPr sz="4551" b="0" i="0" u="none" strike="noStrike" cap="none" spc="0" baseline="0">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defRPr>
            </a:lvl1pPr>
            <a:lvl2pPr marL="0" marR="0" indent="3429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2pPr>
            <a:lvl3pPr marL="0" marR="0" indent="685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3pPr>
            <a:lvl4pPr marL="0" marR="0" indent="10287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4pPr>
            <a:lvl5pPr marL="0" marR="0" indent="1371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5pPr>
            <a:lvl6pPr marL="0" marR="0" indent="17145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6pPr>
            <a:lvl7pPr marL="0" marR="0" indent="20574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7pPr>
            <a:lvl8pPr marL="0" marR="0" indent="24003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8pPr>
            <a:lvl9pPr marL="0" marR="0" indent="2743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9pPr>
          </a:lstStyle>
          <a:p>
            <a:pPr hangingPunct="1"/>
            <a:r>
              <a:rPr lang="ja-JP" altLang="en-US"/>
              <a:t>葉身の形態</a:t>
            </a:r>
          </a:p>
        </p:txBody>
      </p:sp>
      <p:pic>
        <p:nvPicPr>
          <p:cNvPr id="15" name="image.png" descr="image.png">
            <a:extLst>
              <a:ext uri="{FF2B5EF4-FFF2-40B4-BE49-F238E27FC236}">
                <a16:creationId xmlns:a16="http://schemas.microsoft.com/office/drawing/2014/main" id="{A9858079-E337-3545-94EE-7EB8C657A108}"/>
              </a:ext>
            </a:extLst>
          </p:cNvPr>
          <p:cNvPicPr>
            <a:picLocks noChangeAspect="1"/>
          </p:cNvPicPr>
          <p:nvPr/>
        </p:nvPicPr>
        <p:blipFill>
          <a:blip r:embed="rId3"/>
          <a:stretch>
            <a:fillRect/>
          </a:stretch>
        </p:blipFill>
        <p:spPr>
          <a:xfrm>
            <a:off x="1083733" y="1083733"/>
            <a:ext cx="2176499" cy="4551681"/>
          </a:xfrm>
          <a:prstGeom prst="rect">
            <a:avLst/>
          </a:prstGeom>
          <a:ln w="12700">
            <a:miter lim="400000"/>
          </a:ln>
        </p:spPr>
      </p:pic>
      <p:sp>
        <p:nvSpPr>
          <p:cNvPr id="16" name="単葉">
            <a:extLst>
              <a:ext uri="{FF2B5EF4-FFF2-40B4-BE49-F238E27FC236}">
                <a16:creationId xmlns:a16="http://schemas.microsoft.com/office/drawing/2014/main" id="{CF49F8EC-BB31-2E45-8568-C443682A3CB3}"/>
              </a:ext>
            </a:extLst>
          </p:cNvPr>
          <p:cNvSpPr txBox="1"/>
          <p:nvPr/>
        </p:nvSpPr>
        <p:spPr>
          <a:xfrm>
            <a:off x="541866" y="1192106"/>
            <a:ext cx="946126" cy="5767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2248" tIns="72248" rIns="72248" bIns="72248">
            <a:spAutoFit/>
          </a:bodyPr>
          <a:lstStyle>
            <a:lvl1pPr marL="40639" marR="40639" algn="l" defTabSz="1300480">
              <a:buClr>
                <a:srgbClr val="0000FF"/>
              </a:buClr>
              <a:buFont typeface="ヒラギノ明朝 ProN W3"/>
              <a:defRPr sz="3413">
                <a:solidFill>
                  <a:srgbClr val="0000FF"/>
                </a:solidFill>
                <a:effectLst>
                  <a:outerShdw blurRad="12700" dist="25400" dir="2700000" rotWithShape="0">
                    <a:srgbClr val="000000"/>
                  </a:outerShdw>
                </a:effectLst>
                <a:uFill>
                  <a:solidFill>
                    <a:srgbClr val="0000FF"/>
                  </a:solidFill>
                </a:uFill>
                <a:latin typeface="ヒラギノ明朝 ProN W6"/>
                <a:ea typeface="ヒラギノ明朝 ProN W6"/>
                <a:cs typeface="ヒラギノ明朝 ProN W6"/>
                <a:sym typeface="ヒラギノ明朝 ProN W6"/>
              </a:defRPr>
            </a:lvl1pPr>
          </a:lstStyle>
          <a:p>
            <a:r>
              <a:rPr sz="2800"/>
              <a:t>単葉</a:t>
            </a:r>
          </a:p>
        </p:txBody>
      </p:sp>
      <p:pic>
        <p:nvPicPr>
          <p:cNvPr id="17" name="image-1.png" descr="image-1.png">
            <a:extLst>
              <a:ext uri="{FF2B5EF4-FFF2-40B4-BE49-F238E27FC236}">
                <a16:creationId xmlns:a16="http://schemas.microsoft.com/office/drawing/2014/main" id="{CEC21482-E208-364D-AD98-9605FED0F3CF}"/>
              </a:ext>
            </a:extLst>
          </p:cNvPr>
          <p:cNvPicPr>
            <a:picLocks noChangeAspect="1"/>
          </p:cNvPicPr>
          <p:nvPr/>
        </p:nvPicPr>
        <p:blipFill>
          <a:blip r:embed="rId4"/>
          <a:stretch>
            <a:fillRect/>
          </a:stretch>
        </p:blipFill>
        <p:spPr>
          <a:xfrm>
            <a:off x="4226559" y="1300479"/>
            <a:ext cx="2840286" cy="4226561"/>
          </a:xfrm>
          <a:prstGeom prst="rect">
            <a:avLst/>
          </a:prstGeom>
          <a:ln w="12700">
            <a:miter lim="400000"/>
          </a:ln>
        </p:spPr>
      </p:pic>
      <p:sp>
        <p:nvSpPr>
          <p:cNvPr id="18" name="複葉">
            <a:extLst>
              <a:ext uri="{FF2B5EF4-FFF2-40B4-BE49-F238E27FC236}">
                <a16:creationId xmlns:a16="http://schemas.microsoft.com/office/drawing/2014/main" id="{B88B2C4D-8AF7-C44F-86CD-5A87CF7F1599}"/>
              </a:ext>
            </a:extLst>
          </p:cNvPr>
          <p:cNvSpPr txBox="1"/>
          <p:nvPr/>
        </p:nvSpPr>
        <p:spPr>
          <a:xfrm>
            <a:off x="4226559" y="1192106"/>
            <a:ext cx="946126" cy="5767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2248" tIns="72248" rIns="72248" bIns="72248">
            <a:spAutoFit/>
          </a:bodyPr>
          <a:lstStyle>
            <a:lvl1pPr marL="40639" marR="40639" algn="l" defTabSz="1300480">
              <a:buClr>
                <a:srgbClr val="0000FF"/>
              </a:buClr>
              <a:buFont typeface="ヒラギノ明朝 ProN W3"/>
              <a:defRPr sz="3413">
                <a:solidFill>
                  <a:srgbClr val="0000FF"/>
                </a:solidFill>
                <a:effectLst>
                  <a:outerShdw blurRad="12700" dist="25400" dir="2700000" rotWithShape="0">
                    <a:srgbClr val="000000"/>
                  </a:outerShdw>
                </a:effectLst>
                <a:uFill>
                  <a:solidFill>
                    <a:srgbClr val="0000FF"/>
                  </a:solidFill>
                </a:uFill>
                <a:latin typeface="ヒラギノ明朝 ProN W6"/>
                <a:ea typeface="ヒラギノ明朝 ProN W6"/>
                <a:cs typeface="ヒラギノ明朝 ProN W6"/>
                <a:sym typeface="ヒラギノ明朝 ProN W6"/>
              </a:defRPr>
            </a:lvl1pPr>
          </a:lstStyle>
          <a:p>
            <a:r>
              <a:rPr sz="2800"/>
              <a:t>複葉</a:t>
            </a:r>
          </a:p>
        </p:txBody>
      </p:sp>
      <p:sp>
        <p:nvSpPr>
          <p:cNvPr id="19" name="側小葉">
            <a:extLst>
              <a:ext uri="{FF2B5EF4-FFF2-40B4-BE49-F238E27FC236}">
                <a16:creationId xmlns:a16="http://schemas.microsoft.com/office/drawing/2014/main" id="{DFE31B37-9344-3240-BDC8-9FC8BD65AC59}"/>
              </a:ext>
            </a:extLst>
          </p:cNvPr>
          <p:cNvSpPr txBox="1"/>
          <p:nvPr/>
        </p:nvSpPr>
        <p:spPr>
          <a:xfrm>
            <a:off x="6719146" y="2817706"/>
            <a:ext cx="1968783" cy="584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8" tIns="72248" rIns="72248" bIns="72248">
            <a:spAutoFit/>
          </a:bodyPr>
          <a:lstStyle>
            <a:lvl1pPr marL="40639" marR="40639" algn="l" defTabSz="1300480">
              <a:spcBef>
                <a:spcPts val="1400"/>
              </a:spcBef>
              <a:buClr>
                <a:srgbClr val="FF0000"/>
              </a:buClr>
              <a:buFont typeface="Arial"/>
              <a:defRPr sz="3413">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defRPr>
            </a:lvl1pPr>
          </a:lstStyle>
          <a:p>
            <a:pPr>
              <a:defRPr>
                <a:latin typeface="Arial"/>
                <a:ea typeface="Arial"/>
                <a:cs typeface="Arial"/>
                <a:sym typeface="Arial"/>
              </a:defRPr>
            </a:pPr>
            <a:r>
              <a:rPr>
                <a:latin typeface="ヒラギノ明朝 ProN W6"/>
                <a:ea typeface="ヒラギノ明朝 ProN W6"/>
                <a:cs typeface="ヒラギノ明朝 ProN W6"/>
                <a:sym typeface="ヒラギノ明朝 ProN W6"/>
              </a:rPr>
              <a:t>側小葉</a:t>
            </a:r>
          </a:p>
        </p:txBody>
      </p:sp>
      <p:sp>
        <p:nvSpPr>
          <p:cNvPr id="20" name="小托葉">
            <a:extLst>
              <a:ext uri="{FF2B5EF4-FFF2-40B4-BE49-F238E27FC236}">
                <a16:creationId xmlns:a16="http://schemas.microsoft.com/office/drawing/2014/main" id="{BEB994C2-96F1-AF43-956C-1BD7540DDC00}"/>
              </a:ext>
            </a:extLst>
          </p:cNvPr>
          <p:cNvSpPr txBox="1"/>
          <p:nvPr/>
        </p:nvSpPr>
        <p:spPr>
          <a:xfrm>
            <a:off x="6285653" y="4544906"/>
            <a:ext cx="1752037" cy="5767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8" tIns="72248" rIns="72248" bIns="72248">
            <a:spAutoFit/>
          </a:bodyPr>
          <a:lstStyle>
            <a:lvl1pPr marL="40639" marR="40639" algn="l" defTabSz="1300480">
              <a:buClr>
                <a:srgbClr val="FF0000"/>
              </a:buClr>
              <a:buFont typeface="ヒラギノ明朝 ProN W3"/>
              <a:defRPr sz="3413">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defRPr>
            </a:lvl1pPr>
          </a:lstStyle>
          <a:p>
            <a:r>
              <a:rPr sz="2800" dirty="0" err="1"/>
              <a:t>小托葉</a:t>
            </a:r>
            <a:endParaRPr sz="2800" dirty="0"/>
          </a:p>
        </p:txBody>
      </p:sp>
      <p:pic>
        <p:nvPicPr>
          <p:cNvPr id="21" name="image-2.png" descr="image-2.png">
            <a:extLst>
              <a:ext uri="{FF2B5EF4-FFF2-40B4-BE49-F238E27FC236}">
                <a16:creationId xmlns:a16="http://schemas.microsoft.com/office/drawing/2014/main" id="{45064521-C362-7F44-9283-5ED13BDCFE7C}"/>
              </a:ext>
            </a:extLst>
          </p:cNvPr>
          <p:cNvPicPr>
            <a:picLocks noChangeAspect="1"/>
          </p:cNvPicPr>
          <p:nvPr/>
        </p:nvPicPr>
        <p:blipFill>
          <a:blip r:embed="rId5"/>
          <a:stretch>
            <a:fillRect/>
          </a:stretch>
        </p:blipFill>
        <p:spPr>
          <a:xfrm>
            <a:off x="8236373" y="1950720"/>
            <a:ext cx="4443307" cy="2530970"/>
          </a:xfrm>
          <a:prstGeom prst="rect">
            <a:avLst/>
          </a:prstGeom>
          <a:ln w="12700">
            <a:miter lim="400000"/>
          </a:ln>
        </p:spPr>
      </p:pic>
      <p:sp>
        <p:nvSpPr>
          <p:cNvPr id="22" name="奇数羽状…">
            <a:extLst>
              <a:ext uri="{FF2B5EF4-FFF2-40B4-BE49-F238E27FC236}">
                <a16:creationId xmlns:a16="http://schemas.microsoft.com/office/drawing/2014/main" id="{F7A5D209-BD95-6C4F-9B73-6F9C6327AB1B}"/>
              </a:ext>
            </a:extLst>
          </p:cNvPr>
          <p:cNvSpPr txBox="1"/>
          <p:nvPr/>
        </p:nvSpPr>
        <p:spPr>
          <a:xfrm>
            <a:off x="8453119" y="1083733"/>
            <a:ext cx="3052517" cy="10076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8" tIns="72248" rIns="72248" bIns="72248">
            <a:spAutoFit/>
          </a:bodyPr>
          <a:lstStyle/>
          <a:p>
            <a:pPr marL="40639" marR="40639" algn="l" defTabSz="1300480">
              <a:buClr>
                <a:srgbClr val="FF0000"/>
              </a:buClr>
              <a:buFont typeface="ヒラギノ明朝 ProN W3"/>
              <a:defRPr sz="3413">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defRPr>
            </a:pPr>
            <a:r>
              <a:rPr sz="2800"/>
              <a:t>奇数羽状</a:t>
            </a:r>
          </a:p>
          <a:p>
            <a:pPr marL="40639" marR="40639" algn="l" defTabSz="1300480">
              <a:buClr>
                <a:srgbClr val="FF0000"/>
              </a:buClr>
              <a:buFont typeface="ヒラギノ明朝 ProN W3"/>
              <a:defRPr sz="3413">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defRPr>
            </a:pPr>
            <a:r>
              <a:rPr sz="2800"/>
              <a:t>　　　↓</a:t>
            </a:r>
          </a:p>
        </p:txBody>
      </p:sp>
      <p:sp>
        <p:nvSpPr>
          <p:cNvPr id="23" name="↑…">
            <a:extLst>
              <a:ext uri="{FF2B5EF4-FFF2-40B4-BE49-F238E27FC236}">
                <a16:creationId xmlns:a16="http://schemas.microsoft.com/office/drawing/2014/main" id="{57DF1B89-9960-0B47-92E0-92B04C368E51}"/>
              </a:ext>
            </a:extLst>
          </p:cNvPr>
          <p:cNvSpPr txBox="1"/>
          <p:nvPr/>
        </p:nvSpPr>
        <p:spPr>
          <a:xfrm>
            <a:off x="8453119" y="4334933"/>
            <a:ext cx="3052517" cy="10076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8" tIns="72248" rIns="72248" bIns="72248">
            <a:spAutoFit/>
          </a:bodyPr>
          <a:lstStyle/>
          <a:p>
            <a:pPr marL="40639" marR="40639" algn="l" defTabSz="1300480">
              <a:buClr>
                <a:srgbClr val="FF0000"/>
              </a:buClr>
              <a:buFont typeface="ヒラギノ明朝 ProN W3"/>
              <a:defRPr sz="3413">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defRPr>
            </a:pPr>
            <a:r>
              <a:rPr sz="2800"/>
              <a:t>↑</a:t>
            </a:r>
          </a:p>
          <a:p>
            <a:pPr marL="40639" marR="40639" algn="l" defTabSz="1300480">
              <a:buClr>
                <a:srgbClr val="FF0000"/>
              </a:buClr>
              <a:buFont typeface="ヒラギノ明朝 ProN W3"/>
              <a:defRPr sz="3413">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defRPr>
            </a:pPr>
            <a:r>
              <a:rPr sz="2800"/>
              <a:t>奇数羽状</a:t>
            </a:r>
          </a:p>
        </p:txBody>
      </p:sp>
      <p:pic>
        <p:nvPicPr>
          <p:cNvPr id="24" name="image.png" descr="image.png">
            <a:extLst>
              <a:ext uri="{FF2B5EF4-FFF2-40B4-BE49-F238E27FC236}">
                <a16:creationId xmlns:a16="http://schemas.microsoft.com/office/drawing/2014/main" id="{86EED151-391E-9441-BF3B-8856631E6CA7}"/>
              </a:ext>
            </a:extLst>
          </p:cNvPr>
          <p:cNvPicPr>
            <a:picLocks noChangeAspect="1"/>
          </p:cNvPicPr>
          <p:nvPr/>
        </p:nvPicPr>
        <p:blipFill>
          <a:blip r:embed="rId6"/>
          <a:stretch>
            <a:fillRect/>
          </a:stretch>
        </p:blipFill>
        <p:spPr>
          <a:xfrm>
            <a:off x="1083733" y="6068906"/>
            <a:ext cx="2144890" cy="2817707"/>
          </a:xfrm>
          <a:prstGeom prst="rect">
            <a:avLst/>
          </a:prstGeom>
          <a:ln w="12700">
            <a:miter lim="400000"/>
          </a:ln>
        </p:spPr>
      </p:pic>
      <p:pic>
        <p:nvPicPr>
          <p:cNvPr id="25" name="image-4.png" descr="image-4.png">
            <a:extLst>
              <a:ext uri="{FF2B5EF4-FFF2-40B4-BE49-F238E27FC236}">
                <a16:creationId xmlns:a16="http://schemas.microsoft.com/office/drawing/2014/main" id="{D7DD0C6A-3216-5543-B6EE-42B0C09D53DE}"/>
              </a:ext>
            </a:extLst>
          </p:cNvPr>
          <p:cNvPicPr>
            <a:picLocks noChangeAspect="1"/>
          </p:cNvPicPr>
          <p:nvPr/>
        </p:nvPicPr>
        <p:blipFill>
          <a:blip r:embed="rId7"/>
          <a:stretch>
            <a:fillRect/>
          </a:stretch>
        </p:blipFill>
        <p:spPr>
          <a:xfrm>
            <a:off x="4768426" y="6177279"/>
            <a:ext cx="7694508" cy="2765779"/>
          </a:xfrm>
          <a:prstGeom prst="rect">
            <a:avLst/>
          </a:prstGeom>
          <a:ln w="12700">
            <a:miter lim="400000"/>
          </a:ln>
        </p:spPr>
      </p:pic>
    </p:spTree>
    <p:extLst>
      <p:ext uri="{BB962C8B-B14F-4D97-AF65-F5344CB8AC3E}">
        <p14:creationId xmlns:p14="http://schemas.microsoft.com/office/powerpoint/2010/main" val="189202845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fill="hold" grpId="0" nodeType="clickEffect">
                                  <p:stCondLst>
                                    <p:cond delay="0"/>
                                  </p:stCondLst>
                                  <p:iterate>
                                    <p:tmAbs val="0"/>
                                  </p:iterate>
                                  <p:childTnLst>
                                    <p:set>
                                      <p:cBhvr>
                                        <p:cTn id="6" fill="hold"/>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fill="hold" grpId="0" nodeType="clickEffect">
                                  <p:stCondLst>
                                    <p:cond delay="0"/>
                                  </p:stCondLst>
                                  <p:iterate>
                                    <p:tmAbs val="0"/>
                                  </p:iterate>
                                  <p:childTnLst>
                                    <p:set>
                                      <p:cBhvr>
                                        <p:cTn id="11" fill="hold"/>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advAuto="0"/>
      <p:bldP spid="18" grpId="0" animBg="1" advAuto="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 name="束生">
            <a:extLst>
              <a:ext uri="{FF2B5EF4-FFF2-40B4-BE49-F238E27FC236}">
                <a16:creationId xmlns:a16="http://schemas.microsoft.com/office/drawing/2014/main" id="{5EE2325B-128E-EC4F-826F-A75CE5FAF818}"/>
              </a:ext>
            </a:extLst>
          </p:cNvPr>
          <p:cNvSpPr txBox="1"/>
          <p:nvPr/>
        </p:nvSpPr>
        <p:spPr>
          <a:xfrm>
            <a:off x="975359" y="4118186"/>
            <a:ext cx="1210170" cy="584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8" tIns="72248" rIns="72248" bIns="72248">
            <a:spAutoFit/>
          </a:bodyPr>
          <a:lstStyle>
            <a:lvl1pPr marL="40639" marR="40639" algn="l" defTabSz="1300480">
              <a:spcBef>
                <a:spcPts val="1400"/>
              </a:spcBef>
              <a:buClr>
                <a:srgbClr val="FF0000"/>
              </a:buClr>
              <a:buFont typeface="Arial"/>
              <a:defRPr sz="3413">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defRPr>
            </a:lvl1pPr>
          </a:lstStyle>
          <a:p>
            <a:pPr>
              <a:defRPr>
                <a:latin typeface="Arial"/>
                <a:ea typeface="Arial"/>
                <a:cs typeface="Arial"/>
                <a:sym typeface="Arial"/>
              </a:defRPr>
            </a:pPr>
            <a:r>
              <a:rPr>
                <a:latin typeface="ヒラギノ明朝 ProN W6"/>
                <a:ea typeface="ヒラギノ明朝 ProN W6"/>
                <a:cs typeface="ヒラギノ明朝 ProN W6"/>
                <a:sym typeface="ヒラギノ明朝 ProN W6"/>
              </a:rPr>
              <a:t>束生</a:t>
            </a:r>
          </a:p>
        </p:txBody>
      </p:sp>
      <p:sp>
        <p:nvSpPr>
          <p:cNvPr id="3" name="葉鞘のある">
            <a:extLst>
              <a:ext uri="{FF2B5EF4-FFF2-40B4-BE49-F238E27FC236}">
                <a16:creationId xmlns:a16="http://schemas.microsoft.com/office/drawing/2014/main" id="{D18DEA42-ABB0-4D44-99D2-D0B7DBFD956B}"/>
              </a:ext>
            </a:extLst>
          </p:cNvPr>
          <p:cNvSpPr txBox="1"/>
          <p:nvPr/>
        </p:nvSpPr>
        <p:spPr>
          <a:xfrm>
            <a:off x="9861973" y="4118186"/>
            <a:ext cx="2387826" cy="584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2248" tIns="72248" rIns="72248" bIns="72248">
            <a:spAutoFit/>
          </a:bodyPr>
          <a:lstStyle>
            <a:lvl1pPr marL="40639" marR="40639" algn="l" defTabSz="1300480">
              <a:buClr>
                <a:srgbClr val="FF0000"/>
              </a:buClr>
              <a:buFont typeface="ヒラギノ明朝 ProN W3"/>
              <a:defRPr sz="3413">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defRPr>
            </a:lvl1pPr>
          </a:lstStyle>
          <a:p>
            <a:r>
              <a:t>葉鞘のある</a:t>
            </a:r>
          </a:p>
        </p:txBody>
      </p:sp>
      <p:sp>
        <p:nvSpPr>
          <p:cNvPr id="4" name="沿着">
            <a:extLst>
              <a:ext uri="{FF2B5EF4-FFF2-40B4-BE49-F238E27FC236}">
                <a16:creationId xmlns:a16="http://schemas.microsoft.com/office/drawing/2014/main" id="{3D965305-6D5F-AA4E-B061-7DC7AE310BD2}"/>
              </a:ext>
            </a:extLst>
          </p:cNvPr>
          <p:cNvSpPr txBox="1"/>
          <p:nvPr/>
        </p:nvSpPr>
        <p:spPr>
          <a:xfrm>
            <a:off x="2709333" y="4118186"/>
            <a:ext cx="1087346" cy="584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2248" tIns="72248" rIns="72248" bIns="72248">
            <a:spAutoFit/>
          </a:bodyPr>
          <a:lstStyle>
            <a:lvl1pPr marL="40639" marR="40639" algn="l" defTabSz="1300480">
              <a:buClr>
                <a:srgbClr val="FF0000"/>
              </a:buClr>
              <a:buFont typeface="ヒラギノ明朝 ProN W3"/>
              <a:defRPr sz="3413">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defRPr>
            </a:lvl1pPr>
          </a:lstStyle>
          <a:p>
            <a:r>
              <a:t>沿着</a:t>
            </a:r>
          </a:p>
        </p:txBody>
      </p:sp>
      <p:sp>
        <p:nvSpPr>
          <p:cNvPr id="5" name="茎を抱く">
            <a:extLst>
              <a:ext uri="{FF2B5EF4-FFF2-40B4-BE49-F238E27FC236}">
                <a16:creationId xmlns:a16="http://schemas.microsoft.com/office/drawing/2014/main" id="{08027EAE-90E2-3F4C-B3BE-9A1233FC3E66}"/>
              </a:ext>
            </a:extLst>
          </p:cNvPr>
          <p:cNvSpPr txBox="1"/>
          <p:nvPr/>
        </p:nvSpPr>
        <p:spPr>
          <a:xfrm>
            <a:off x="4334933" y="4118186"/>
            <a:ext cx="1954333" cy="584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2248" tIns="72248" rIns="72248" bIns="72248">
            <a:spAutoFit/>
          </a:bodyPr>
          <a:lstStyle>
            <a:lvl1pPr marL="40639" marR="40639" algn="l" defTabSz="1300480">
              <a:buClr>
                <a:srgbClr val="FF0000"/>
              </a:buClr>
              <a:buFont typeface="ヒラギノ明朝 ProN W3"/>
              <a:defRPr sz="3413">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defRPr>
            </a:lvl1pPr>
          </a:lstStyle>
          <a:p>
            <a:r>
              <a:t>茎を抱く</a:t>
            </a:r>
          </a:p>
        </p:txBody>
      </p:sp>
      <p:sp>
        <p:nvSpPr>
          <p:cNvPr id="6" name="楯状">
            <a:extLst>
              <a:ext uri="{FF2B5EF4-FFF2-40B4-BE49-F238E27FC236}">
                <a16:creationId xmlns:a16="http://schemas.microsoft.com/office/drawing/2014/main" id="{90C4ADD6-DCC3-C844-AAFC-E366F3C45DAE}"/>
              </a:ext>
            </a:extLst>
          </p:cNvPr>
          <p:cNvSpPr txBox="1"/>
          <p:nvPr/>
        </p:nvSpPr>
        <p:spPr>
          <a:xfrm>
            <a:off x="7802880" y="4118186"/>
            <a:ext cx="1087347" cy="584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2248" tIns="72248" rIns="72248" bIns="72248">
            <a:spAutoFit/>
          </a:bodyPr>
          <a:lstStyle>
            <a:lvl1pPr marL="40639" marR="40639" algn="l" defTabSz="1300480">
              <a:buClr>
                <a:srgbClr val="FF0000"/>
              </a:buClr>
              <a:buFont typeface="ヒラギノ明朝 ProN W3"/>
              <a:defRPr sz="3413">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defRPr>
            </a:lvl1pPr>
          </a:lstStyle>
          <a:p>
            <a:r>
              <a:t>楯状</a:t>
            </a:r>
          </a:p>
        </p:txBody>
      </p:sp>
      <p:sp>
        <p:nvSpPr>
          <p:cNvPr id="7" name="葉  序">
            <a:extLst>
              <a:ext uri="{FF2B5EF4-FFF2-40B4-BE49-F238E27FC236}">
                <a16:creationId xmlns:a16="http://schemas.microsoft.com/office/drawing/2014/main" id="{D9D0828E-A7AA-C646-9B14-244571589862}"/>
              </a:ext>
            </a:extLst>
          </p:cNvPr>
          <p:cNvSpPr txBox="1">
            <a:spLocks/>
          </p:cNvSpPr>
          <p:nvPr/>
        </p:nvSpPr>
        <p:spPr>
          <a:xfrm>
            <a:off x="0" y="-1"/>
            <a:ext cx="3251200" cy="830863"/>
          </a:xfrm>
          <a:prstGeom prst="rect">
            <a:avLst/>
          </a:prstGeom>
          <a:ln w="12700">
            <a:miter lim="400000"/>
          </a:ln>
          <a:effectLst>
            <a:outerShdw blurRad="63500" rotWithShape="0">
              <a:srgbClr val="808080">
                <a:alpha val="75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8" tIns="72248" rIns="72248" bIns="72248" anchor="ctr">
            <a:normAutofit fontScale="97500"/>
          </a:bodyPr>
          <a:lstStyle>
            <a:lvl1pPr marL="40639" marR="40639" indent="0" algn="l" defTabSz="1300480" rtl="0" latinLnBrk="0">
              <a:lnSpc>
                <a:spcPct val="100000"/>
              </a:lnSpc>
              <a:spcBef>
                <a:spcPts val="0"/>
              </a:spcBef>
              <a:spcAft>
                <a:spcPts val="0"/>
              </a:spcAft>
              <a:buClr>
                <a:srgbClr val="FFFF00"/>
              </a:buClr>
              <a:buSzTx/>
              <a:buFont typeface="ヒラギノ明朝 ProN W3"/>
              <a:buNone/>
              <a:tabLst/>
              <a:defRPr sz="4551" b="0" i="0" u="none" strike="noStrike" cap="none" spc="0" baseline="0">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defRPr>
            </a:lvl1pPr>
            <a:lvl2pPr marL="0" marR="0" indent="3429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2pPr>
            <a:lvl3pPr marL="0" marR="0" indent="685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3pPr>
            <a:lvl4pPr marL="0" marR="0" indent="10287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4pPr>
            <a:lvl5pPr marL="0" marR="0" indent="1371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5pPr>
            <a:lvl6pPr marL="0" marR="0" indent="17145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6pPr>
            <a:lvl7pPr marL="0" marR="0" indent="20574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7pPr>
            <a:lvl8pPr marL="0" marR="0" indent="24003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8pPr>
            <a:lvl9pPr marL="0" marR="0" indent="2743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9pPr>
          </a:lstStyle>
          <a:p>
            <a:pPr hangingPunct="1"/>
            <a:r>
              <a:rPr lang="ja-JP" altLang="en-US"/>
              <a:t>葉　　序</a:t>
            </a:r>
          </a:p>
        </p:txBody>
      </p:sp>
      <p:sp>
        <p:nvSpPr>
          <p:cNvPr id="8" name="２列互生">
            <a:extLst>
              <a:ext uri="{FF2B5EF4-FFF2-40B4-BE49-F238E27FC236}">
                <a16:creationId xmlns:a16="http://schemas.microsoft.com/office/drawing/2014/main" id="{AE83C018-AEE1-1A45-83AC-D1AE88C2D720}"/>
              </a:ext>
            </a:extLst>
          </p:cNvPr>
          <p:cNvSpPr txBox="1"/>
          <p:nvPr/>
        </p:nvSpPr>
        <p:spPr>
          <a:xfrm>
            <a:off x="1842346" y="8886613"/>
            <a:ext cx="2185530" cy="584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8" tIns="72248" rIns="72248" bIns="72248">
            <a:spAutoFit/>
          </a:bodyPr>
          <a:lstStyle>
            <a:lvl1pPr marL="40639" marR="40639" algn="l" defTabSz="1300480">
              <a:spcBef>
                <a:spcPts val="1400"/>
              </a:spcBef>
              <a:buClr>
                <a:srgbClr val="FF0000"/>
              </a:buClr>
              <a:buFont typeface="Arial"/>
              <a:defRPr sz="3413">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defRPr>
            </a:lvl1pPr>
          </a:lstStyle>
          <a:p>
            <a:pPr>
              <a:defRPr>
                <a:latin typeface="Arial"/>
                <a:ea typeface="Arial"/>
                <a:cs typeface="Arial"/>
                <a:sym typeface="Arial"/>
              </a:defRPr>
            </a:pPr>
            <a:r>
              <a:rPr>
                <a:latin typeface="ヒラギノ明朝 ProN W6"/>
                <a:ea typeface="ヒラギノ明朝 ProN W6"/>
                <a:cs typeface="ヒラギノ明朝 ProN W6"/>
                <a:sym typeface="ヒラギノ明朝 ProN W6"/>
              </a:rPr>
              <a:t>２列互生</a:t>
            </a:r>
          </a:p>
        </p:txBody>
      </p:sp>
      <p:sp>
        <p:nvSpPr>
          <p:cNvPr id="9" name="互生">
            <a:extLst>
              <a:ext uri="{FF2B5EF4-FFF2-40B4-BE49-F238E27FC236}">
                <a16:creationId xmlns:a16="http://schemas.microsoft.com/office/drawing/2014/main" id="{BE59080D-267B-F941-9B30-D3586EBFB7FB}"/>
              </a:ext>
            </a:extLst>
          </p:cNvPr>
          <p:cNvSpPr txBox="1"/>
          <p:nvPr/>
        </p:nvSpPr>
        <p:spPr>
          <a:xfrm>
            <a:off x="4009813" y="8886613"/>
            <a:ext cx="1210170" cy="584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8" tIns="72248" rIns="72248" bIns="72248">
            <a:spAutoFit/>
          </a:bodyPr>
          <a:lstStyle>
            <a:lvl1pPr marL="40639" marR="40639" algn="l" defTabSz="1300480">
              <a:spcBef>
                <a:spcPts val="1400"/>
              </a:spcBef>
              <a:buClr>
                <a:srgbClr val="FF0000"/>
              </a:buClr>
              <a:buFont typeface="Arial"/>
              <a:defRPr sz="3413">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defRPr>
            </a:lvl1pPr>
          </a:lstStyle>
          <a:p>
            <a:pPr>
              <a:defRPr>
                <a:latin typeface="Arial"/>
                <a:ea typeface="Arial"/>
                <a:cs typeface="Arial"/>
                <a:sym typeface="Arial"/>
              </a:defRPr>
            </a:pPr>
            <a:r>
              <a:rPr>
                <a:latin typeface="ヒラギノ明朝 ProN W6"/>
                <a:ea typeface="ヒラギノ明朝 ProN W6"/>
                <a:cs typeface="ヒラギノ明朝 ProN W6"/>
                <a:sym typeface="ヒラギノ明朝 ProN W6"/>
              </a:rPr>
              <a:t>互生</a:t>
            </a:r>
          </a:p>
        </p:txBody>
      </p:sp>
      <p:sp>
        <p:nvSpPr>
          <p:cNvPr id="10" name="対生">
            <a:extLst>
              <a:ext uri="{FF2B5EF4-FFF2-40B4-BE49-F238E27FC236}">
                <a16:creationId xmlns:a16="http://schemas.microsoft.com/office/drawing/2014/main" id="{68255EAF-10C3-4140-B272-4E5C7AB25E03}"/>
              </a:ext>
            </a:extLst>
          </p:cNvPr>
          <p:cNvSpPr txBox="1"/>
          <p:nvPr/>
        </p:nvSpPr>
        <p:spPr>
          <a:xfrm>
            <a:off x="5527040" y="8886613"/>
            <a:ext cx="1210170" cy="584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8" tIns="72248" rIns="72248" bIns="72248">
            <a:spAutoFit/>
          </a:bodyPr>
          <a:lstStyle>
            <a:lvl1pPr marL="40639" marR="40639" algn="l" defTabSz="1300480">
              <a:spcBef>
                <a:spcPts val="1400"/>
              </a:spcBef>
              <a:buClr>
                <a:srgbClr val="FF0000"/>
              </a:buClr>
              <a:buFont typeface="Arial"/>
              <a:defRPr sz="3413">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defRPr>
            </a:lvl1pPr>
          </a:lstStyle>
          <a:p>
            <a:pPr>
              <a:defRPr>
                <a:latin typeface="Arial"/>
                <a:ea typeface="Arial"/>
                <a:cs typeface="Arial"/>
                <a:sym typeface="Arial"/>
              </a:defRPr>
            </a:pPr>
            <a:r>
              <a:rPr>
                <a:latin typeface="ヒラギノ明朝 ProN W6"/>
                <a:ea typeface="ヒラギノ明朝 ProN W6"/>
                <a:cs typeface="ヒラギノ明朝 ProN W6"/>
                <a:sym typeface="ヒラギノ明朝 ProN W6"/>
              </a:rPr>
              <a:t>対生</a:t>
            </a:r>
          </a:p>
        </p:txBody>
      </p:sp>
      <p:sp>
        <p:nvSpPr>
          <p:cNvPr id="11" name="十字対生">
            <a:extLst>
              <a:ext uri="{FF2B5EF4-FFF2-40B4-BE49-F238E27FC236}">
                <a16:creationId xmlns:a16="http://schemas.microsoft.com/office/drawing/2014/main" id="{64C04C09-D7B7-3D46-8AB2-0793FCFB111D}"/>
              </a:ext>
            </a:extLst>
          </p:cNvPr>
          <p:cNvSpPr txBox="1"/>
          <p:nvPr/>
        </p:nvSpPr>
        <p:spPr>
          <a:xfrm>
            <a:off x="7044266" y="8886613"/>
            <a:ext cx="2077157" cy="584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8" tIns="72248" rIns="72248" bIns="72248">
            <a:spAutoFit/>
          </a:bodyPr>
          <a:lstStyle>
            <a:lvl1pPr marL="40639" marR="40639" algn="l" defTabSz="1300480">
              <a:spcBef>
                <a:spcPts val="1400"/>
              </a:spcBef>
              <a:buClr>
                <a:srgbClr val="FF0000"/>
              </a:buClr>
              <a:buFont typeface="Arial"/>
              <a:defRPr sz="3413">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defRPr>
            </a:lvl1pPr>
          </a:lstStyle>
          <a:p>
            <a:pPr>
              <a:defRPr>
                <a:latin typeface="Arial"/>
                <a:ea typeface="Arial"/>
                <a:cs typeface="Arial"/>
                <a:sym typeface="Arial"/>
              </a:defRPr>
            </a:pPr>
            <a:r>
              <a:rPr>
                <a:latin typeface="ヒラギノ明朝 ProN W6"/>
                <a:ea typeface="ヒラギノ明朝 ProN W6"/>
                <a:cs typeface="ヒラギノ明朝 ProN W6"/>
                <a:sym typeface="ヒラギノ明朝 ProN W6"/>
              </a:rPr>
              <a:t>十字対生</a:t>
            </a:r>
          </a:p>
        </p:txBody>
      </p:sp>
      <p:sp>
        <p:nvSpPr>
          <p:cNvPr id="12" name="輪生">
            <a:extLst>
              <a:ext uri="{FF2B5EF4-FFF2-40B4-BE49-F238E27FC236}">
                <a16:creationId xmlns:a16="http://schemas.microsoft.com/office/drawing/2014/main" id="{4267A791-63C2-FA4B-B92E-2067654BBE62}"/>
              </a:ext>
            </a:extLst>
          </p:cNvPr>
          <p:cNvSpPr txBox="1"/>
          <p:nvPr/>
        </p:nvSpPr>
        <p:spPr>
          <a:xfrm>
            <a:off x="9536852" y="8886613"/>
            <a:ext cx="1210170" cy="584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8" tIns="72248" rIns="72248" bIns="72248">
            <a:spAutoFit/>
          </a:bodyPr>
          <a:lstStyle>
            <a:lvl1pPr marL="40639" marR="40639" algn="l" defTabSz="1300480">
              <a:spcBef>
                <a:spcPts val="1400"/>
              </a:spcBef>
              <a:buClr>
                <a:srgbClr val="FF0000"/>
              </a:buClr>
              <a:buFont typeface="Arial"/>
              <a:defRPr sz="3413">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defRPr>
            </a:lvl1pPr>
          </a:lstStyle>
          <a:p>
            <a:pPr>
              <a:defRPr>
                <a:latin typeface="Arial"/>
                <a:ea typeface="Arial"/>
                <a:cs typeface="Arial"/>
                <a:sym typeface="Arial"/>
              </a:defRPr>
            </a:pPr>
            <a:r>
              <a:rPr>
                <a:latin typeface="ヒラギノ明朝 ProN W6"/>
                <a:ea typeface="ヒラギノ明朝 ProN W6"/>
                <a:cs typeface="ヒラギノ明朝 ProN W6"/>
                <a:sym typeface="ヒラギノ明朝 ProN W6"/>
              </a:rPr>
              <a:t>輪生</a:t>
            </a:r>
          </a:p>
        </p:txBody>
      </p:sp>
      <p:pic>
        <p:nvPicPr>
          <p:cNvPr id="13" name="image-5.png" descr="image-5.png">
            <a:extLst>
              <a:ext uri="{FF2B5EF4-FFF2-40B4-BE49-F238E27FC236}">
                <a16:creationId xmlns:a16="http://schemas.microsoft.com/office/drawing/2014/main" id="{F2214366-3A8B-D443-BD7B-1B91E3205038}"/>
              </a:ext>
            </a:extLst>
          </p:cNvPr>
          <p:cNvPicPr>
            <a:picLocks noChangeAspect="1"/>
          </p:cNvPicPr>
          <p:nvPr/>
        </p:nvPicPr>
        <p:blipFill>
          <a:blip r:embed="rId3"/>
          <a:stretch>
            <a:fillRect/>
          </a:stretch>
        </p:blipFill>
        <p:spPr>
          <a:xfrm>
            <a:off x="325119" y="866986"/>
            <a:ext cx="12354562" cy="3212819"/>
          </a:xfrm>
          <a:prstGeom prst="rect">
            <a:avLst/>
          </a:prstGeom>
          <a:ln w="12700">
            <a:miter lim="400000"/>
          </a:ln>
        </p:spPr>
      </p:pic>
      <p:pic>
        <p:nvPicPr>
          <p:cNvPr id="14" name="image-6.png" descr="image-6.png">
            <a:extLst>
              <a:ext uri="{FF2B5EF4-FFF2-40B4-BE49-F238E27FC236}">
                <a16:creationId xmlns:a16="http://schemas.microsoft.com/office/drawing/2014/main" id="{4FFE3D78-AD56-F945-841C-A35C4FD1E327}"/>
              </a:ext>
            </a:extLst>
          </p:cNvPr>
          <p:cNvPicPr>
            <a:picLocks noChangeAspect="1"/>
          </p:cNvPicPr>
          <p:nvPr/>
        </p:nvPicPr>
        <p:blipFill>
          <a:blip r:embed="rId4"/>
          <a:stretch>
            <a:fillRect/>
          </a:stretch>
        </p:blipFill>
        <p:spPr>
          <a:xfrm>
            <a:off x="2384212" y="4876800"/>
            <a:ext cx="8453122" cy="4021103"/>
          </a:xfrm>
          <a:prstGeom prst="rect">
            <a:avLst/>
          </a:prstGeom>
          <a:ln w="12700">
            <a:miter lim="400000"/>
          </a:ln>
        </p:spPr>
      </p:pic>
    </p:spTree>
    <p:extLst>
      <p:ext uri="{BB962C8B-B14F-4D97-AF65-F5344CB8AC3E}">
        <p14:creationId xmlns:p14="http://schemas.microsoft.com/office/powerpoint/2010/main" val="2756227841"/>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85" name="薬用植物とは何か(1)"/>
          <p:cNvSpPr txBox="1">
            <a:spLocks noGrp="1"/>
          </p:cNvSpPr>
          <p:nvPr>
            <p:ph type="title" idx="4294967295"/>
          </p:nvPr>
        </p:nvSpPr>
        <p:spPr>
          <a:xfrm>
            <a:off x="2492586" y="325119"/>
            <a:ext cx="8344748" cy="1300481"/>
          </a:xfrm>
          <a:prstGeom prst="rect">
            <a:avLst/>
          </a:prstGeom>
          <a:solidFill>
            <a:srgbClr val="008080"/>
          </a:solidFill>
          <a:effectLst>
            <a:outerShdw blurRad="127000" dist="152400" dir="18900000" rotWithShape="0">
              <a:srgbClr val="003366">
                <a:alpha val="79998"/>
              </a:srgbClr>
            </a:outerShdw>
          </a:effectLst>
        </p:spPr>
        <p:txBody>
          <a:bodyPr lIns="72248" tIns="72248" rIns="72248" bIns="72248"/>
          <a:lstStyle>
            <a:lvl1pPr marL="40639" marR="40639" defTabSz="1300480">
              <a:buClr>
                <a:srgbClr val="FFFF00"/>
              </a:buClr>
              <a:buFont typeface="Tahoma"/>
              <a:defRPr sz="6257">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defRPr>
            </a:lvl1pPr>
          </a:lstStyle>
          <a:p>
            <a:pPr>
              <a:defRPr>
                <a:solidFill>
                  <a:srgbClr val="FFFFFF"/>
                </a:solidFill>
                <a:effectLst/>
                <a:uFill>
                  <a:solidFill>
                    <a:srgbClr val="FFFFFF"/>
                  </a:solidFill>
                </a:uFill>
              </a:defRPr>
            </a:pPr>
            <a:r>
              <a:rPr>
                <a:solidFill>
                  <a:srgbClr val="FFFF00"/>
                </a:solidFill>
                <a:effectLst>
                  <a:outerShdw blurRad="12700" dist="25400" dir="2700000" rotWithShape="0">
                    <a:srgbClr val="000000"/>
                  </a:outerShdw>
                </a:effectLst>
                <a:uFill>
                  <a:solidFill>
                    <a:srgbClr val="FFFF00"/>
                  </a:solidFill>
                </a:uFill>
              </a:rPr>
              <a:t>薬用植物とは何か(1)</a:t>
            </a:r>
          </a:p>
        </p:txBody>
      </p:sp>
      <p:sp>
        <p:nvSpPr>
          <p:cNvPr id="86" name="１．生薬原料となる植物"/>
          <p:cNvSpPr txBox="1"/>
          <p:nvPr/>
        </p:nvSpPr>
        <p:spPr>
          <a:xfrm>
            <a:off x="1408853" y="1950719"/>
            <a:ext cx="6628836" cy="6536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8" tIns="72248" rIns="72248" bIns="72248">
            <a:spAutoFit/>
          </a:bodyPr>
          <a:lstStyle>
            <a:lvl1pPr marL="40639" marR="40639" algn="l" defTabSz="1300480">
              <a:buClr>
                <a:srgbClr val="FF0000"/>
              </a:buClr>
              <a:buFont typeface="Arial"/>
              <a:defRPr sz="3982">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defRPr>
            </a:lvl1pPr>
          </a:lstStyle>
          <a:p>
            <a:pPr>
              <a:defRPr>
                <a:latin typeface="Arial"/>
                <a:ea typeface="Arial"/>
                <a:cs typeface="Arial"/>
                <a:sym typeface="Arial"/>
              </a:defRPr>
            </a:pPr>
            <a:r>
              <a:rPr>
                <a:latin typeface="ヒラギノ明朝 ProN W6"/>
                <a:ea typeface="ヒラギノ明朝 ProN W6"/>
                <a:cs typeface="ヒラギノ明朝 ProN W6"/>
                <a:sym typeface="ヒラギノ明朝 ProN W6"/>
              </a:rPr>
              <a:t>１．生薬原料となる植物</a:t>
            </a:r>
          </a:p>
        </p:txBody>
      </p:sp>
      <p:sp>
        <p:nvSpPr>
          <p:cNvPr id="87" name="B．伝統医学で使う薬物"/>
          <p:cNvSpPr txBox="1"/>
          <p:nvPr/>
        </p:nvSpPr>
        <p:spPr>
          <a:xfrm>
            <a:off x="3034453" y="7369386"/>
            <a:ext cx="4860473" cy="584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2248" tIns="72248" rIns="72248" bIns="72248">
            <a:spAutoFit/>
          </a:bodyPr>
          <a:lstStyle>
            <a:lvl1pPr marL="40639" marR="40639" algn="l" defTabSz="1300480">
              <a:buClr>
                <a:srgbClr val="008000"/>
              </a:buClr>
              <a:buFont typeface="ヒラギノ明朝 ProN W3"/>
              <a:defRPr sz="3413">
                <a:solidFill>
                  <a:srgbClr val="008000"/>
                </a:solidFill>
                <a:effectLst>
                  <a:outerShdw blurRad="12700" dist="25400" dir="2700000" rotWithShape="0">
                    <a:srgbClr val="000000"/>
                  </a:outerShdw>
                </a:effectLst>
                <a:uFill>
                  <a:solidFill>
                    <a:srgbClr val="008000"/>
                  </a:solidFill>
                </a:uFill>
                <a:latin typeface="ヒラギノ明朝 ProN W6"/>
                <a:ea typeface="ヒラギノ明朝 ProN W6"/>
                <a:cs typeface="ヒラギノ明朝 ProN W6"/>
                <a:sym typeface="ヒラギノ明朝 ProN W6"/>
              </a:defRPr>
            </a:lvl1pPr>
          </a:lstStyle>
          <a:p>
            <a:r>
              <a:t>B．伝統医学で使う薬物</a:t>
            </a:r>
          </a:p>
        </p:txBody>
      </p:sp>
      <p:sp>
        <p:nvSpPr>
          <p:cNvPr id="88" name="A．民間薬"/>
          <p:cNvSpPr txBox="1"/>
          <p:nvPr/>
        </p:nvSpPr>
        <p:spPr>
          <a:xfrm>
            <a:off x="3034453" y="2738684"/>
            <a:ext cx="2641348" cy="6536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2248" tIns="72248" rIns="72248" bIns="72248">
            <a:spAutoFit/>
          </a:bodyPr>
          <a:lstStyle>
            <a:lvl1pPr marL="40639" marR="40639" algn="l" defTabSz="1300480">
              <a:buClr>
                <a:srgbClr val="008000"/>
              </a:buClr>
              <a:buFont typeface="ヒラギノ明朝 ProN W3"/>
              <a:defRPr sz="3982">
                <a:solidFill>
                  <a:srgbClr val="008000"/>
                </a:solidFill>
                <a:effectLst>
                  <a:outerShdw blurRad="12700" dist="25400" dir="2700000" rotWithShape="0">
                    <a:srgbClr val="000000"/>
                  </a:outerShdw>
                </a:effectLst>
                <a:uFill>
                  <a:solidFill>
                    <a:srgbClr val="008000"/>
                  </a:solidFill>
                </a:uFill>
                <a:latin typeface="ヒラギノ明朝 ProN W6"/>
                <a:ea typeface="ヒラギノ明朝 ProN W6"/>
                <a:cs typeface="ヒラギノ明朝 ProN W6"/>
                <a:sym typeface="ヒラギノ明朝 ProN W6"/>
              </a:defRPr>
            </a:lvl1pPr>
          </a:lstStyle>
          <a:p>
            <a:r>
              <a:t>A．民間薬</a:t>
            </a:r>
          </a:p>
        </p:txBody>
      </p:sp>
      <p:sp>
        <p:nvSpPr>
          <p:cNvPr id="89" name="ドクダミ"/>
          <p:cNvSpPr txBox="1"/>
          <p:nvPr/>
        </p:nvSpPr>
        <p:spPr>
          <a:xfrm>
            <a:off x="3251200" y="3793066"/>
            <a:ext cx="1941328" cy="584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2248" tIns="72248" rIns="72248" bIns="72248">
            <a:spAutoFit/>
          </a:bodyPr>
          <a:lstStyle>
            <a:lvl1pPr marL="40639" marR="40639" algn="l" defTabSz="1300480">
              <a:buClr>
                <a:srgbClr val="FFFFFF"/>
              </a:buClr>
              <a:buFont typeface="Arial"/>
              <a:defRPr sz="3413">
                <a:solidFill>
                  <a:srgbClr val="FFFFFF"/>
                </a:solidFill>
                <a:effectLst>
                  <a:outerShdw blurRad="12700" dist="25400" dir="2700000" rotWithShape="0">
                    <a:srgbClr val="000000"/>
                  </a:outerShdw>
                </a:effectLst>
                <a:uFill>
                  <a:solidFill>
                    <a:srgbClr val="FFFFFF"/>
                  </a:solidFill>
                </a:uFill>
                <a:latin typeface="ヒラギノ明朝 ProN W6"/>
                <a:ea typeface="ヒラギノ明朝 ProN W6"/>
                <a:cs typeface="ヒラギノ明朝 ProN W6"/>
                <a:sym typeface="ヒラギノ明朝 ProN W6"/>
              </a:defRPr>
            </a:lvl1pPr>
          </a:lstStyle>
          <a:p>
            <a:pPr>
              <a:defRPr>
                <a:latin typeface="Arial"/>
                <a:ea typeface="Arial"/>
                <a:cs typeface="Arial"/>
                <a:sym typeface="Arial"/>
              </a:defRPr>
            </a:pPr>
            <a:r>
              <a:rPr>
                <a:latin typeface="ヒラギノ明朝 ProN W6"/>
                <a:ea typeface="ヒラギノ明朝 ProN W6"/>
                <a:cs typeface="ヒラギノ明朝 ProN W6"/>
                <a:sym typeface="ヒラギノ明朝 ProN W6"/>
              </a:rPr>
              <a:t>ドクダミ</a:t>
            </a:r>
          </a:p>
        </p:txBody>
      </p:sp>
      <p:sp>
        <p:nvSpPr>
          <p:cNvPr id="90" name="ゲンノショウコ"/>
          <p:cNvSpPr txBox="1"/>
          <p:nvPr/>
        </p:nvSpPr>
        <p:spPr>
          <a:xfrm>
            <a:off x="5418666" y="3793066"/>
            <a:ext cx="3189790" cy="584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2248" tIns="72248" rIns="72248" bIns="72248">
            <a:spAutoFit/>
          </a:bodyPr>
          <a:lstStyle>
            <a:lvl1pPr marL="40639" marR="40639" algn="l" defTabSz="1300480">
              <a:buClr>
                <a:srgbClr val="FFFFFF"/>
              </a:buClr>
              <a:buFont typeface="Arial"/>
              <a:defRPr sz="3413">
                <a:solidFill>
                  <a:srgbClr val="FFFFFF"/>
                </a:solidFill>
                <a:effectLst>
                  <a:outerShdw blurRad="12700" dist="25400" dir="2700000" rotWithShape="0">
                    <a:srgbClr val="000000"/>
                  </a:outerShdw>
                </a:effectLst>
                <a:uFill>
                  <a:solidFill>
                    <a:srgbClr val="FFFFFF"/>
                  </a:solidFill>
                </a:uFill>
                <a:latin typeface="ヒラギノ明朝 ProN W6"/>
                <a:ea typeface="ヒラギノ明朝 ProN W6"/>
                <a:cs typeface="ヒラギノ明朝 ProN W6"/>
                <a:sym typeface="ヒラギノ明朝 ProN W6"/>
              </a:defRPr>
            </a:lvl1pPr>
          </a:lstStyle>
          <a:p>
            <a:pPr>
              <a:defRPr>
                <a:latin typeface="Arial"/>
                <a:ea typeface="Arial"/>
                <a:cs typeface="Arial"/>
                <a:sym typeface="Arial"/>
              </a:defRPr>
            </a:pPr>
            <a:r>
              <a:rPr>
                <a:latin typeface="ヒラギノ明朝 ProN W6"/>
                <a:ea typeface="ヒラギノ明朝 ProN W6"/>
                <a:cs typeface="ヒラギノ明朝 ProN W6"/>
                <a:sym typeface="ヒラギノ明朝 ProN W6"/>
              </a:rPr>
              <a:t>ゲンノショウコ</a:t>
            </a:r>
          </a:p>
        </p:txBody>
      </p:sp>
      <p:sp>
        <p:nvSpPr>
          <p:cNvPr id="91" name="センブリ"/>
          <p:cNvSpPr txBox="1"/>
          <p:nvPr/>
        </p:nvSpPr>
        <p:spPr>
          <a:xfrm>
            <a:off x="8994985" y="3793066"/>
            <a:ext cx="1954334" cy="584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2248" tIns="72248" rIns="72248" bIns="72248">
            <a:spAutoFit/>
          </a:bodyPr>
          <a:lstStyle>
            <a:lvl1pPr marL="40639" marR="40639" algn="l" defTabSz="1300480">
              <a:buClr>
                <a:srgbClr val="FFFFFF"/>
              </a:buClr>
              <a:buFont typeface="Arial"/>
              <a:defRPr sz="3413">
                <a:solidFill>
                  <a:srgbClr val="FFFFFF"/>
                </a:solidFill>
                <a:effectLst>
                  <a:outerShdw blurRad="12700" dist="25400" dir="2700000" rotWithShape="0">
                    <a:srgbClr val="000000"/>
                  </a:outerShdw>
                </a:effectLst>
                <a:uFill>
                  <a:solidFill>
                    <a:srgbClr val="FFFFFF"/>
                  </a:solidFill>
                </a:uFill>
                <a:latin typeface="ヒラギノ明朝 ProN W6"/>
                <a:ea typeface="ヒラギノ明朝 ProN W6"/>
                <a:cs typeface="ヒラギノ明朝 ProN W6"/>
                <a:sym typeface="ヒラギノ明朝 ProN W6"/>
              </a:defRPr>
            </a:lvl1pPr>
          </a:lstStyle>
          <a:p>
            <a:pPr>
              <a:defRPr>
                <a:latin typeface="Arial"/>
                <a:ea typeface="Arial"/>
                <a:cs typeface="Arial"/>
                <a:sym typeface="Arial"/>
              </a:defRPr>
            </a:pPr>
            <a:r>
              <a:rPr>
                <a:latin typeface="ヒラギノ明朝 ProN W6"/>
                <a:ea typeface="ヒラギノ明朝 ProN W6"/>
                <a:cs typeface="ヒラギノ明朝 ProN W6"/>
                <a:sym typeface="ヒラギノ明朝 ProN W6"/>
              </a:rPr>
              <a:t>センブリ</a:t>
            </a:r>
          </a:p>
        </p:txBody>
      </p:sp>
      <p:sp>
        <p:nvSpPr>
          <p:cNvPr id="92" name="民間療法で用いる生薬"/>
          <p:cNvSpPr txBox="1"/>
          <p:nvPr/>
        </p:nvSpPr>
        <p:spPr>
          <a:xfrm>
            <a:off x="6394026" y="2738684"/>
            <a:ext cx="5277783" cy="6536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2248" tIns="72248" rIns="72248" bIns="72248">
            <a:spAutoFit/>
          </a:bodyPr>
          <a:lstStyle>
            <a:lvl1pPr marL="40639" marR="40639" algn="l" defTabSz="1300480">
              <a:buClr>
                <a:srgbClr val="800000"/>
              </a:buClr>
              <a:buFont typeface="Arial"/>
              <a:defRPr sz="3982">
                <a:solidFill>
                  <a:srgbClr val="800000"/>
                </a:solidFill>
                <a:effectLst>
                  <a:outerShdw blurRad="12700" dist="25400" dir="2700000" rotWithShape="0">
                    <a:srgbClr val="000000"/>
                  </a:outerShdw>
                </a:effectLst>
                <a:uFill>
                  <a:solidFill>
                    <a:srgbClr val="800000"/>
                  </a:solidFill>
                </a:uFill>
                <a:latin typeface="ヒラギノ明朝 ProN W6"/>
                <a:ea typeface="ヒラギノ明朝 ProN W6"/>
                <a:cs typeface="ヒラギノ明朝 ProN W6"/>
                <a:sym typeface="ヒラギノ明朝 ProN W6"/>
              </a:defRPr>
            </a:lvl1pPr>
          </a:lstStyle>
          <a:p>
            <a:pPr>
              <a:defRPr>
                <a:latin typeface="Arial"/>
                <a:ea typeface="Arial"/>
                <a:cs typeface="Arial"/>
                <a:sym typeface="Arial"/>
              </a:defRPr>
            </a:pPr>
            <a:r>
              <a:rPr>
                <a:latin typeface="ヒラギノ明朝 ProN W6"/>
                <a:ea typeface="ヒラギノ明朝 ProN W6"/>
                <a:cs typeface="ヒラギノ明朝 ProN W6"/>
                <a:sym typeface="ヒラギノ明朝 ProN W6"/>
              </a:rPr>
              <a:t>民間療法で用いる生薬</a:t>
            </a:r>
          </a:p>
        </p:txBody>
      </p:sp>
      <p:sp>
        <p:nvSpPr>
          <p:cNvPr id="93" name="漢方薬"/>
          <p:cNvSpPr txBox="1"/>
          <p:nvPr/>
        </p:nvSpPr>
        <p:spPr>
          <a:xfrm>
            <a:off x="3556000" y="8168640"/>
            <a:ext cx="1520840" cy="584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2248" tIns="72248" rIns="72248" bIns="72248">
            <a:spAutoFit/>
          </a:bodyPr>
          <a:lstStyle>
            <a:lvl1pPr marL="40639" marR="40639" algn="l" defTabSz="1300480">
              <a:buClr>
                <a:srgbClr val="FFFFFF"/>
              </a:buClr>
              <a:buFont typeface="Arial"/>
              <a:defRPr sz="3413">
                <a:solidFill>
                  <a:srgbClr val="FFFFFF"/>
                </a:solidFill>
                <a:effectLst>
                  <a:outerShdw blurRad="12700" dist="25400" dir="2700000" rotWithShape="0">
                    <a:srgbClr val="000000"/>
                  </a:outerShdw>
                </a:effectLst>
                <a:uFill>
                  <a:solidFill>
                    <a:srgbClr val="FFFFFF"/>
                  </a:solidFill>
                </a:uFill>
                <a:latin typeface="ヒラギノ明朝 ProN W6"/>
                <a:ea typeface="ヒラギノ明朝 ProN W6"/>
                <a:cs typeface="ヒラギノ明朝 ProN W6"/>
                <a:sym typeface="ヒラギノ明朝 ProN W6"/>
              </a:defRPr>
            </a:lvl1pPr>
          </a:lstStyle>
          <a:p>
            <a:pPr>
              <a:defRPr>
                <a:latin typeface="Arial"/>
                <a:ea typeface="Arial"/>
                <a:cs typeface="Arial"/>
                <a:sym typeface="Arial"/>
              </a:defRPr>
            </a:pPr>
            <a:r>
              <a:rPr>
                <a:latin typeface="ヒラギノ明朝 ProN W6"/>
                <a:ea typeface="ヒラギノ明朝 ProN W6"/>
                <a:cs typeface="ヒラギノ明朝 ProN W6"/>
                <a:sym typeface="ヒラギノ明朝 ProN W6"/>
              </a:rPr>
              <a:t>漢方薬</a:t>
            </a:r>
          </a:p>
        </p:txBody>
      </p:sp>
      <p:sp>
        <p:nvSpPr>
          <p:cNvPr id="94" name="アユルベーダ生薬"/>
          <p:cNvSpPr txBox="1"/>
          <p:nvPr/>
        </p:nvSpPr>
        <p:spPr>
          <a:xfrm>
            <a:off x="5527040" y="8128000"/>
            <a:ext cx="3670967" cy="5842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2248" tIns="72248" rIns="72248" bIns="72248">
            <a:spAutoFit/>
          </a:bodyPr>
          <a:lstStyle>
            <a:lvl1pPr marL="40639" marR="40639" algn="l" defTabSz="1300480">
              <a:buClr>
                <a:srgbClr val="FFFFFF"/>
              </a:buClr>
              <a:buFont typeface="Arial"/>
              <a:defRPr sz="3413">
                <a:solidFill>
                  <a:srgbClr val="FFFFFF"/>
                </a:solidFill>
                <a:effectLst>
                  <a:outerShdw blurRad="12700" dist="25400" dir="2700000" rotWithShape="0">
                    <a:srgbClr val="000000"/>
                  </a:outerShdw>
                </a:effectLst>
                <a:uFill>
                  <a:solidFill>
                    <a:srgbClr val="FFFFFF"/>
                  </a:solidFill>
                </a:uFill>
                <a:latin typeface="ヒラギノ明朝 ProN W6"/>
                <a:ea typeface="ヒラギノ明朝 ProN W6"/>
                <a:cs typeface="ヒラギノ明朝 ProN W6"/>
                <a:sym typeface="ヒラギノ明朝 ProN W6"/>
              </a:defRPr>
            </a:lvl1pPr>
          </a:lstStyle>
          <a:p>
            <a:pPr>
              <a:defRPr>
                <a:latin typeface="Arial"/>
                <a:ea typeface="Arial"/>
                <a:cs typeface="Arial"/>
                <a:sym typeface="Arial"/>
              </a:defRPr>
            </a:pPr>
            <a:r>
              <a:rPr>
                <a:latin typeface="ヒラギノ明朝 ProN W6"/>
                <a:ea typeface="ヒラギノ明朝 ProN W6"/>
                <a:cs typeface="ヒラギノ明朝 ProN W6"/>
                <a:sym typeface="ヒラギノ明朝 ProN W6"/>
              </a:rPr>
              <a:t>アユルベーダ生薬</a:t>
            </a:r>
          </a:p>
        </p:txBody>
      </p:sp>
      <p:pic>
        <p:nvPicPr>
          <p:cNvPr id="95" name="image.png" descr="image.png"/>
          <p:cNvPicPr>
            <a:picLocks noChangeAspect="1"/>
          </p:cNvPicPr>
          <p:nvPr/>
        </p:nvPicPr>
        <p:blipFill>
          <a:blip r:embed="rId3"/>
          <a:stretch>
            <a:fillRect/>
          </a:stretch>
        </p:blipFill>
        <p:spPr>
          <a:xfrm>
            <a:off x="1517226" y="4768426"/>
            <a:ext cx="3359574" cy="2235201"/>
          </a:xfrm>
          <a:prstGeom prst="rect">
            <a:avLst/>
          </a:prstGeom>
          <a:ln w="12700">
            <a:miter lim="400000"/>
          </a:ln>
        </p:spPr>
      </p:pic>
      <p:pic>
        <p:nvPicPr>
          <p:cNvPr id="96" name="image-1.png" descr="image-1.png"/>
          <p:cNvPicPr>
            <a:picLocks noChangeAspect="1"/>
          </p:cNvPicPr>
          <p:nvPr/>
        </p:nvPicPr>
        <p:blipFill>
          <a:blip r:embed="rId4"/>
          <a:stretch>
            <a:fillRect/>
          </a:stretch>
        </p:blipFill>
        <p:spPr>
          <a:xfrm>
            <a:off x="5201919" y="4768426"/>
            <a:ext cx="3359574" cy="2235201"/>
          </a:xfrm>
          <a:prstGeom prst="rect">
            <a:avLst/>
          </a:prstGeom>
          <a:ln w="12700">
            <a:miter lim="400000"/>
          </a:ln>
        </p:spPr>
      </p:pic>
      <p:pic>
        <p:nvPicPr>
          <p:cNvPr id="97" name="image-2.png" descr="image-2.png"/>
          <p:cNvPicPr>
            <a:picLocks noChangeAspect="1"/>
          </p:cNvPicPr>
          <p:nvPr/>
        </p:nvPicPr>
        <p:blipFill>
          <a:blip r:embed="rId5"/>
          <a:stretch>
            <a:fillRect/>
          </a:stretch>
        </p:blipFill>
        <p:spPr>
          <a:xfrm>
            <a:off x="8886613" y="4551679"/>
            <a:ext cx="2032001" cy="2709334"/>
          </a:xfrm>
          <a:prstGeom prst="rect">
            <a:avLst/>
          </a:prstGeom>
          <a:ln w="12700">
            <a:miter lim="400000"/>
          </a:ln>
        </p:spPr>
      </p:pic>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 name="葉序による種の区別の例">
            <a:extLst>
              <a:ext uri="{FF2B5EF4-FFF2-40B4-BE49-F238E27FC236}">
                <a16:creationId xmlns:a16="http://schemas.microsoft.com/office/drawing/2014/main" id="{36F10A3C-1E88-CC48-96C2-DA5729026B09}"/>
              </a:ext>
            </a:extLst>
          </p:cNvPr>
          <p:cNvSpPr txBox="1">
            <a:spLocks/>
          </p:cNvSpPr>
          <p:nvPr/>
        </p:nvSpPr>
        <p:spPr>
          <a:xfrm>
            <a:off x="0" y="-1"/>
            <a:ext cx="8019627" cy="794739"/>
          </a:xfrm>
          <a:prstGeom prst="rect">
            <a:avLst/>
          </a:prstGeom>
          <a:ln w="12700">
            <a:miter lim="400000"/>
          </a:ln>
          <a:effectLst>
            <a:outerShdw blurRad="63500" rotWithShape="0">
              <a:srgbClr val="808080">
                <a:alpha val="75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8" tIns="72248" rIns="72248" bIns="72248" anchor="ctr">
            <a:normAutofit fontScale="97500" lnSpcReduction="10000"/>
          </a:bodyPr>
          <a:lstStyle>
            <a:lvl1pPr marL="40639" marR="40639" indent="0" algn="l" defTabSz="1300480" rtl="0" latinLnBrk="0">
              <a:lnSpc>
                <a:spcPct val="100000"/>
              </a:lnSpc>
              <a:spcBef>
                <a:spcPts val="0"/>
              </a:spcBef>
              <a:spcAft>
                <a:spcPts val="0"/>
              </a:spcAft>
              <a:buClr>
                <a:srgbClr val="FFFF00"/>
              </a:buClr>
              <a:buSzTx/>
              <a:buFont typeface="ヒラギノ明朝 ProN W3"/>
              <a:buNone/>
              <a:tabLst/>
              <a:defRPr sz="4551" b="0" i="0" u="none" strike="noStrike" cap="none" spc="0" baseline="0">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defRPr>
            </a:lvl1pPr>
            <a:lvl2pPr marL="0" marR="0" indent="3429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2pPr>
            <a:lvl3pPr marL="0" marR="0" indent="685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3pPr>
            <a:lvl4pPr marL="0" marR="0" indent="10287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4pPr>
            <a:lvl5pPr marL="0" marR="0" indent="1371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5pPr>
            <a:lvl6pPr marL="0" marR="0" indent="17145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6pPr>
            <a:lvl7pPr marL="0" marR="0" indent="20574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7pPr>
            <a:lvl8pPr marL="0" marR="0" indent="24003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8pPr>
            <a:lvl9pPr marL="0" marR="0" indent="2743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9pPr>
          </a:lstStyle>
          <a:p>
            <a:pPr hangingPunct="1"/>
            <a:r>
              <a:rPr lang="ja-JP" altLang="en-US"/>
              <a:t>葉序による種の区別の例</a:t>
            </a:r>
          </a:p>
        </p:txBody>
      </p:sp>
      <p:sp>
        <p:nvSpPr>
          <p:cNvPr id="3" name="互生">
            <a:extLst>
              <a:ext uri="{FF2B5EF4-FFF2-40B4-BE49-F238E27FC236}">
                <a16:creationId xmlns:a16="http://schemas.microsoft.com/office/drawing/2014/main" id="{64B16AAB-6EBB-ED43-A2F6-091EBACF39FA}"/>
              </a:ext>
            </a:extLst>
          </p:cNvPr>
          <p:cNvSpPr txBox="1"/>
          <p:nvPr/>
        </p:nvSpPr>
        <p:spPr>
          <a:xfrm>
            <a:off x="2384213" y="6394026"/>
            <a:ext cx="1210170" cy="584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8" tIns="72248" rIns="72248" bIns="72248">
            <a:spAutoFit/>
          </a:bodyPr>
          <a:lstStyle>
            <a:lvl1pPr marL="40639" marR="40639" algn="l" defTabSz="1300480">
              <a:spcBef>
                <a:spcPts val="1400"/>
              </a:spcBef>
              <a:buClr>
                <a:srgbClr val="FF0000"/>
              </a:buClr>
              <a:buFont typeface="Arial"/>
              <a:defRPr sz="3413">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defRPr>
            </a:lvl1pPr>
          </a:lstStyle>
          <a:p>
            <a:pPr>
              <a:defRPr>
                <a:latin typeface="Arial"/>
                <a:ea typeface="Arial"/>
                <a:cs typeface="Arial"/>
                <a:sym typeface="Arial"/>
              </a:defRPr>
            </a:pPr>
            <a:r>
              <a:rPr>
                <a:latin typeface="ヒラギノ明朝 ProN W6"/>
                <a:ea typeface="ヒラギノ明朝 ProN W6"/>
                <a:cs typeface="ヒラギノ明朝 ProN W6"/>
                <a:sym typeface="ヒラギノ明朝 ProN W6"/>
              </a:rPr>
              <a:t>互生</a:t>
            </a:r>
          </a:p>
        </p:txBody>
      </p:sp>
      <p:sp>
        <p:nvSpPr>
          <p:cNvPr id="4" name="対生">
            <a:extLst>
              <a:ext uri="{FF2B5EF4-FFF2-40B4-BE49-F238E27FC236}">
                <a16:creationId xmlns:a16="http://schemas.microsoft.com/office/drawing/2014/main" id="{0CB92D28-8C5D-3945-B97B-CEC80A85B651}"/>
              </a:ext>
            </a:extLst>
          </p:cNvPr>
          <p:cNvSpPr txBox="1"/>
          <p:nvPr/>
        </p:nvSpPr>
        <p:spPr>
          <a:xfrm>
            <a:off x="8886613" y="3359573"/>
            <a:ext cx="1210170" cy="584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8" tIns="72248" rIns="72248" bIns="72248">
            <a:spAutoFit/>
          </a:bodyPr>
          <a:lstStyle>
            <a:lvl1pPr marL="40639" marR="40639" algn="l" defTabSz="1300480">
              <a:spcBef>
                <a:spcPts val="1400"/>
              </a:spcBef>
              <a:buClr>
                <a:srgbClr val="FF0000"/>
              </a:buClr>
              <a:buFont typeface="Arial"/>
              <a:defRPr sz="3413">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defRPr>
            </a:lvl1pPr>
          </a:lstStyle>
          <a:p>
            <a:pPr>
              <a:defRPr>
                <a:latin typeface="Arial"/>
                <a:ea typeface="Arial"/>
                <a:cs typeface="Arial"/>
                <a:sym typeface="Arial"/>
              </a:defRPr>
            </a:pPr>
            <a:r>
              <a:rPr>
                <a:latin typeface="ヒラギノ明朝 ProN W6"/>
                <a:ea typeface="ヒラギノ明朝 ProN W6"/>
                <a:cs typeface="ヒラギノ明朝 ProN W6"/>
                <a:sym typeface="ヒラギノ明朝 ProN W6"/>
              </a:rPr>
              <a:t>対生</a:t>
            </a:r>
          </a:p>
        </p:txBody>
      </p:sp>
      <p:sp>
        <p:nvSpPr>
          <p:cNvPr id="5" name="ミズキ">
            <a:extLst>
              <a:ext uri="{FF2B5EF4-FFF2-40B4-BE49-F238E27FC236}">
                <a16:creationId xmlns:a16="http://schemas.microsoft.com/office/drawing/2014/main" id="{C1B95D5D-D2B2-B64C-8614-0A74D2BD98FD}"/>
              </a:ext>
            </a:extLst>
          </p:cNvPr>
          <p:cNvSpPr txBox="1"/>
          <p:nvPr/>
        </p:nvSpPr>
        <p:spPr>
          <a:xfrm>
            <a:off x="2167466" y="5635413"/>
            <a:ext cx="1752037" cy="584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8" tIns="72248" rIns="72248" bIns="72248">
            <a:spAutoFit/>
          </a:bodyPr>
          <a:lstStyle>
            <a:lvl1pPr marL="40639" marR="40639" algn="l" defTabSz="1300480">
              <a:spcBef>
                <a:spcPts val="1400"/>
              </a:spcBef>
              <a:buClr>
                <a:srgbClr val="000000"/>
              </a:buClr>
              <a:buFont typeface="Arial"/>
              <a:defRPr sz="3413">
                <a:effectLst>
                  <a:outerShdw blurRad="12700" dist="25400" dir="2700000" rotWithShape="0">
                    <a:srgbClr val="FFFFFF"/>
                  </a:outerShdw>
                </a:effectLst>
                <a:uFill>
                  <a:solidFill>
                    <a:srgbClr val="000000"/>
                  </a:solidFill>
                </a:uFill>
                <a:latin typeface="ヒラギノ明朝 ProN W6"/>
                <a:ea typeface="ヒラギノ明朝 ProN W6"/>
                <a:cs typeface="ヒラギノ明朝 ProN W6"/>
                <a:sym typeface="ヒラギノ明朝 ProN W6"/>
              </a:defRPr>
            </a:lvl1pPr>
          </a:lstStyle>
          <a:p>
            <a:pPr>
              <a:defRPr>
                <a:latin typeface="Arial"/>
                <a:ea typeface="Arial"/>
                <a:cs typeface="Arial"/>
                <a:sym typeface="Arial"/>
              </a:defRPr>
            </a:pPr>
            <a:r>
              <a:rPr>
                <a:latin typeface="ヒラギノ明朝 ProN W6"/>
                <a:ea typeface="ヒラギノ明朝 ProN W6"/>
                <a:cs typeface="ヒラギノ明朝 ProN W6"/>
                <a:sym typeface="ヒラギノ明朝 ProN W6"/>
              </a:rPr>
              <a:t>ミズキ</a:t>
            </a:r>
          </a:p>
        </p:txBody>
      </p:sp>
      <p:sp>
        <p:nvSpPr>
          <p:cNvPr id="6" name="クマノミズキ">
            <a:extLst>
              <a:ext uri="{FF2B5EF4-FFF2-40B4-BE49-F238E27FC236}">
                <a16:creationId xmlns:a16="http://schemas.microsoft.com/office/drawing/2014/main" id="{BA0603B4-9A96-C14F-BE00-F0298218A460}"/>
              </a:ext>
            </a:extLst>
          </p:cNvPr>
          <p:cNvSpPr txBox="1"/>
          <p:nvPr/>
        </p:nvSpPr>
        <p:spPr>
          <a:xfrm>
            <a:off x="8128000" y="4009813"/>
            <a:ext cx="3052516" cy="584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8" tIns="72248" rIns="72248" bIns="72248">
            <a:spAutoFit/>
          </a:bodyPr>
          <a:lstStyle>
            <a:lvl1pPr marL="40639" marR="40639" algn="l" defTabSz="1300480">
              <a:spcBef>
                <a:spcPts val="1400"/>
              </a:spcBef>
              <a:buClr>
                <a:srgbClr val="000000"/>
              </a:buClr>
              <a:buFont typeface="Arial"/>
              <a:defRPr sz="3413">
                <a:effectLst>
                  <a:outerShdw blurRad="12700" dist="25400" dir="2700000" rotWithShape="0">
                    <a:srgbClr val="FFFFFF"/>
                  </a:outerShdw>
                </a:effectLst>
                <a:uFill>
                  <a:solidFill>
                    <a:srgbClr val="000000"/>
                  </a:solidFill>
                </a:uFill>
                <a:latin typeface="ヒラギノ明朝 ProN W6"/>
                <a:ea typeface="ヒラギノ明朝 ProN W6"/>
                <a:cs typeface="ヒラギノ明朝 ProN W6"/>
                <a:sym typeface="ヒラギノ明朝 ProN W6"/>
              </a:defRPr>
            </a:lvl1pPr>
          </a:lstStyle>
          <a:p>
            <a:pPr>
              <a:defRPr>
                <a:latin typeface="Arial"/>
                <a:ea typeface="Arial"/>
                <a:cs typeface="Arial"/>
                <a:sym typeface="Arial"/>
              </a:defRPr>
            </a:pPr>
            <a:r>
              <a:rPr>
                <a:latin typeface="ヒラギノ明朝 ProN W6"/>
                <a:ea typeface="ヒラギノ明朝 ProN W6"/>
                <a:cs typeface="ヒラギノ明朝 ProN W6"/>
                <a:sym typeface="ヒラギノ明朝 ProN W6"/>
              </a:rPr>
              <a:t>クマノミズキ</a:t>
            </a:r>
          </a:p>
        </p:txBody>
      </p:sp>
      <p:pic>
        <p:nvPicPr>
          <p:cNvPr id="7" name="image-7.png" descr="image-7.png">
            <a:extLst>
              <a:ext uri="{FF2B5EF4-FFF2-40B4-BE49-F238E27FC236}">
                <a16:creationId xmlns:a16="http://schemas.microsoft.com/office/drawing/2014/main" id="{8AF6CEE9-D82E-CD4B-A057-E1312657CDFB}"/>
              </a:ext>
            </a:extLst>
          </p:cNvPr>
          <p:cNvPicPr>
            <a:picLocks noChangeAspect="1"/>
          </p:cNvPicPr>
          <p:nvPr/>
        </p:nvPicPr>
        <p:blipFill>
          <a:blip r:embed="rId3"/>
          <a:stretch>
            <a:fillRect/>
          </a:stretch>
        </p:blipFill>
        <p:spPr>
          <a:xfrm>
            <a:off x="325119" y="975359"/>
            <a:ext cx="6068908" cy="4558455"/>
          </a:xfrm>
          <a:prstGeom prst="rect">
            <a:avLst/>
          </a:prstGeom>
          <a:ln w="12700">
            <a:miter lim="400000"/>
          </a:ln>
        </p:spPr>
      </p:pic>
      <p:pic>
        <p:nvPicPr>
          <p:cNvPr id="8" name="image-8.png" descr="image-8.png">
            <a:extLst>
              <a:ext uri="{FF2B5EF4-FFF2-40B4-BE49-F238E27FC236}">
                <a16:creationId xmlns:a16="http://schemas.microsoft.com/office/drawing/2014/main" id="{D199CFBA-BE29-C04B-ABE0-A2F454AC6F93}"/>
              </a:ext>
            </a:extLst>
          </p:cNvPr>
          <p:cNvPicPr>
            <a:picLocks noChangeAspect="1"/>
          </p:cNvPicPr>
          <p:nvPr/>
        </p:nvPicPr>
        <p:blipFill>
          <a:blip r:embed="rId4"/>
          <a:stretch>
            <a:fillRect/>
          </a:stretch>
        </p:blipFill>
        <p:spPr>
          <a:xfrm>
            <a:off x="6610773" y="4985173"/>
            <a:ext cx="6068907" cy="4558454"/>
          </a:xfrm>
          <a:prstGeom prst="rect">
            <a:avLst/>
          </a:prstGeom>
          <a:ln w="12700">
            <a:miter lim="400000"/>
          </a:ln>
        </p:spPr>
      </p:pic>
    </p:spTree>
    <p:extLst>
      <p:ext uri="{BB962C8B-B14F-4D97-AF65-F5344CB8AC3E}">
        <p14:creationId xmlns:p14="http://schemas.microsoft.com/office/powerpoint/2010/main" val="104617258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fill="hold" grpId="0" nodeType="clickEffect">
                                  <p:stCondLst>
                                    <p:cond delay="0"/>
                                  </p:stCondLst>
                                  <p:iterate>
                                    <p:tmAbs val="0"/>
                                  </p:iterate>
                                  <p:childTnLst>
                                    <p:set>
                                      <p:cBhvr>
                                        <p:cTn id="6" fill="hold"/>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fill="hold" grpId="0" nodeType="clickEffect">
                                  <p:stCondLst>
                                    <p:cond delay="0"/>
                                  </p:stCondLst>
                                  <p:iterate>
                                    <p:tmAbs val="0"/>
                                  </p:iterate>
                                  <p:childTnLst>
                                    <p:set>
                                      <p:cBhvr>
                                        <p:cTn id="11" fill="hold"/>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advAuto="0"/>
      <p:bldP spid="4" grpId="0" animBg="1" advAuto="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 name="糸状">
            <a:extLst>
              <a:ext uri="{FF2B5EF4-FFF2-40B4-BE49-F238E27FC236}">
                <a16:creationId xmlns:a16="http://schemas.microsoft.com/office/drawing/2014/main" id="{D8CCB520-3F3E-404B-9345-49CACF190FC4}"/>
              </a:ext>
            </a:extLst>
          </p:cNvPr>
          <p:cNvSpPr txBox="1"/>
          <p:nvPr/>
        </p:nvSpPr>
        <p:spPr>
          <a:xfrm>
            <a:off x="975359" y="4443306"/>
            <a:ext cx="1210170" cy="584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8" tIns="72248" rIns="72248" bIns="72248">
            <a:spAutoFit/>
          </a:bodyPr>
          <a:lstStyle>
            <a:lvl1pPr marL="40639" marR="40639" algn="l" defTabSz="1300480">
              <a:spcBef>
                <a:spcPts val="1400"/>
              </a:spcBef>
              <a:buClr>
                <a:srgbClr val="FF0000"/>
              </a:buClr>
              <a:buFont typeface="Arial"/>
              <a:defRPr sz="3413">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defRPr>
            </a:lvl1pPr>
          </a:lstStyle>
          <a:p>
            <a:pPr>
              <a:defRPr>
                <a:latin typeface="Arial"/>
                <a:ea typeface="Arial"/>
                <a:cs typeface="Arial"/>
                <a:sym typeface="Arial"/>
              </a:defRPr>
            </a:pPr>
            <a:r>
              <a:rPr>
                <a:latin typeface="ヒラギノ明朝 ProN W6"/>
                <a:ea typeface="ヒラギノ明朝 ProN W6"/>
                <a:cs typeface="ヒラギノ明朝 ProN W6"/>
                <a:sym typeface="ヒラギノ明朝 ProN W6"/>
              </a:rPr>
              <a:t>糸状</a:t>
            </a:r>
          </a:p>
        </p:txBody>
      </p:sp>
      <p:sp>
        <p:nvSpPr>
          <p:cNvPr id="3" name="披針形">
            <a:extLst>
              <a:ext uri="{FF2B5EF4-FFF2-40B4-BE49-F238E27FC236}">
                <a16:creationId xmlns:a16="http://schemas.microsoft.com/office/drawing/2014/main" id="{8AF31D95-F0A4-FF4C-A1DB-7698E10E2D2C}"/>
              </a:ext>
            </a:extLst>
          </p:cNvPr>
          <p:cNvSpPr txBox="1"/>
          <p:nvPr/>
        </p:nvSpPr>
        <p:spPr>
          <a:xfrm>
            <a:off x="6394026" y="4443306"/>
            <a:ext cx="1520840" cy="584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2248" tIns="72248" rIns="72248" bIns="72248">
            <a:spAutoFit/>
          </a:bodyPr>
          <a:lstStyle>
            <a:lvl1pPr marL="40639" marR="40639" algn="l" defTabSz="1300480">
              <a:buClr>
                <a:srgbClr val="FF0000"/>
              </a:buClr>
              <a:buFont typeface="ヒラギノ明朝 ProN W3"/>
              <a:defRPr sz="3413">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defRPr>
            </a:lvl1pPr>
          </a:lstStyle>
          <a:p>
            <a:r>
              <a:t>披針形</a:t>
            </a:r>
          </a:p>
        </p:txBody>
      </p:sp>
      <p:sp>
        <p:nvSpPr>
          <p:cNvPr id="4" name="針形">
            <a:extLst>
              <a:ext uri="{FF2B5EF4-FFF2-40B4-BE49-F238E27FC236}">
                <a16:creationId xmlns:a16="http://schemas.microsoft.com/office/drawing/2014/main" id="{304DC0BC-6552-6349-A5B2-B3DC6FEA7350}"/>
              </a:ext>
            </a:extLst>
          </p:cNvPr>
          <p:cNvSpPr txBox="1"/>
          <p:nvPr/>
        </p:nvSpPr>
        <p:spPr>
          <a:xfrm>
            <a:off x="2167466" y="4443306"/>
            <a:ext cx="1087347" cy="584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2248" tIns="72248" rIns="72248" bIns="72248">
            <a:spAutoFit/>
          </a:bodyPr>
          <a:lstStyle>
            <a:lvl1pPr marL="40639" marR="40639" algn="l" defTabSz="1300480">
              <a:buClr>
                <a:srgbClr val="0000FF"/>
              </a:buClr>
              <a:buFont typeface="ヒラギノ明朝 ProN W3"/>
              <a:defRPr sz="3413">
                <a:solidFill>
                  <a:srgbClr val="0000FF"/>
                </a:solidFill>
                <a:effectLst>
                  <a:outerShdw blurRad="12700" dist="25400" dir="2700000" rotWithShape="0">
                    <a:srgbClr val="000000"/>
                  </a:outerShdw>
                </a:effectLst>
                <a:uFill>
                  <a:solidFill>
                    <a:srgbClr val="0000FF"/>
                  </a:solidFill>
                </a:uFill>
                <a:latin typeface="ヒラギノ明朝 ProN W6"/>
                <a:ea typeface="ヒラギノ明朝 ProN W6"/>
                <a:cs typeface="ヒラギノ明朝 ProN W6"/>
                <a:sym typeface="ヒラギノ明朝 ProN W6"/>
              </a:defRPr>
            </a:lvl1pPr>
          </a:lstStyle>
          <a:p>
            <a:r>
              <a:t>針形</a:t>
            </a:r>
          </a:p>
        </p:txBody>
      </p:sp>
      <p:sp>
        <p:nvSpPr>
          <p:cNvPr id="5" name="線形">
            <a:extLst>
              <a:ext uri="{FF2B5EF4-FFF2-40B4-BE49-F238E27FC236}">
                <a16:creationId xmlns:a16="http://schemas.microsoft.com/office/drawing/2014/main" id="{42290BFD-813E-4B48-86D6-02A6D9D3C956}"/>
              </a:ext>
            </a:extLst>
          </p:cNvPr>
          <p:cNvSpPr txBox="1"/>
          <p:nvPr/>
        </p:nvSpPr>
        <p:spPr>
          <a:xfrm>
            <a:off x="3467946" y="4443306"/>
            <a:ext cx="1087347" cy="584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2248" tIns="72248" rIns="72248" bIns="72248">
            <a:spAutoFit/>
          </a:bodyPr>
          <a:lstStyle>
            <a:lvl1pPr marL="40639" marR="40639" algn="l" defTabSz="1300480">
              <a:buClr>
                <a:srgbClr val="FF0000"/>
              </a:buClr>
              <a:buFont typeface="ヒラギノ明朝 ProN W3"/>
              <a:defRPr sz="3413">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defRPr>
            </a:lvl1pPr>
          </a:lstStyle>
          <a:p>
            <a:r>
              <a:t>線形</a:t>
            </a:r>
          </a:p>
        </p:txBody>
      </p:sp>
      <p:sp>
        <p:nvSpPr>
          <p:cNvPr id="6" name="広線形">
            <a:extLst>
              <a:ext uri="{FF2B5EF4-FFF2-40B4-BE49-F238E27FC236}">
                <a16:creationId xmlns:a16="http://schemas.microsoft.com/office/drawing/2014/main" id="{42966197-797A-5E43-A128-3841DDD48738}"/>
              </a:ext>
            </a:extLst>
          </p:cNvPr>
          <p:cNvSpPr txBox="1"/>
          <p:nvPr/>
        </p:nvSpPr>
        <p:spPr>
          <a:xfrm>
            <a:off x="4660053" y="4443306"/>
            <a:ext cx="1520840" cy="584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2248" tIns="72248" rIns="72248" bIns="72248">
            <a:spAutoFit/>
          </a:bodyPr>
          <a:lstStyle>
            <a:lvl1pPr marL="40639" marR="40639" algn="l" defTabSz="1300480">
              <a:buClr>
                <a:srgbClr val="0000FF"/>
              </a:buClr>
              <a:buFont typeface="ヒラギノ明朝 ProN W3"/>
              <a:defRPr sz="3413">
                <a:solidFill>
                  <a:srgbClr val="0000FF"/>
                </a:solidFill>
                <a:effectLst>
                  <a:outerShdw blurRad="12700" dist="25400" dir="2700000" rotWithShape="0">
                    <a:srgbClr val="000000"/>
                  </a:outerShdw>
                </a:effectLst>
                <a:uFill>
                  <a:solidFill>
                    <a:srgbClr val="0000FF"/>
                  </a:solidFill>
                </a:uFill>
                <a:latin typeface="ヒラギノ明朝 ProN W6"/>
                <a:ea typeface="ヒラギノ明朝 ProN W6"/>
                <a:cs typeface="ヒラギノ明朝 ProN W6"/>
                <a:sym typeface="ヒラギノ明朝 ProN W6"/>
              </a:defRPr>
            </a:lvl1pPr>
          </a:lstStyle>
          <a:p>
            <a:r>
              <a:t>広線形</a:t>
            </a:r>
          </a:p>
        </p:txBody>
      </p:sp>
      <p:sp>
        <p:nvSpPr>
          <p:cNvPr id="7" name="単葉、小葉の形態(1)">
            <a:extLst>
              <a:ext uri="{FF2B5EF4-FFF2-40B4-BE49-F238E27FC236}">
                <a16:creationId xmlns:a16="http://schemas.microsoft.com/office/drawing/2014/main" id="{933135AB-37BB-6142-BD6F-6388746CBCC8}"/>
              </a:ext>
            </a:extLst>
          </p:cNvPr>
          <p:cNvSpPr txBox="1">
            <a:spLocks/>
          </p:cNvSpPr>
          <p:nvPr/>
        </p:nvSpPr>
        <p:spPr>
          <a:xfrm>
            <a:off x="-1" y="-1"/>
            <a:ext cx="5852162" cy="740553"/>
          </a:xfrm>
          <a:prstGeom prst="rect">
            <a:avLst/>
          </a:prstGeom>
          <a:ln w="12700">
            <a:miter lim="400000"/>
          </a:ln>
          <a:effectLst>
            <a:outerShdw blurRad="63500" rotWithShape="0">
              <a:srgbClr val="808080">
                <a:alpha val="75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8" tIns="72248" rIns="72248" bIns="72248" anchor="ctr">
            <a:normAutofit fontScale="90000" lnSpcReduction="10000"/>
          </a:bodyPr>
          <a:lstStyle>
            <a:lvl1pPr marL="40639" marR="40639" indent="0" algn="ctr" defTabSz="1300480" rtl="0" latinLnBrk="0">
              <a:lnSpc>
                <a:spcPct val="100000"/>
              </a:lnSpc>
              <a:spcBef>
                <a:spcPts val="0"/>
              </a:spcBef>
              <a:spcAft>
                <a:spcPts val="0"/>
              </a:spcAft>
              <a:buClr>
                <a:srgbClr val="FFFF00"/>
              </a:buClr>
              <a:buSzTx/>
              <a:buFont typeface="ヒラギノ明朝 ProN W3"/>
              <a:buNone/>
              <a:tabLst/>
              <a:defRPr sz="4551" b="0" i="0" u="none" strike="noStrike" cap="none" spc="0" baseline="0">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defRPr>
            </a:lvl1pPr>
            <a:lvl2pPr marL="0" marR="0" indent="3429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2pPr>
            <a:lvl3pPr marL="0" marR="0" indent="685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3pPr>
            <a:lvl4pPr marL="0" marR="0" indent="10287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4pPr>
            <a:lvl5pPr marL="0" marR="0" indent="1371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5pPr>
            <a:lvl6pPr marL="0" marR="0" indent="17145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6pPr>
            <a:lvl7pPr marL="0" marR="0" indent="20574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7pPr>
            <a:lvl8pPr marL="0" marR="0" indent="24003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8pPr>
            <a:lvl9pPr marL="0" marR="0" indent="2743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9pPr>
          </a:lstStyle>
          <a:p>
            <a:pPr hangingPunct="1"/>
            <a:r>
              <a:rPr lang="ja-JP" altLang="en-US"/>
              <a:t>単葉、小葉の形態</a:t>
            </a:r>
            <a:r>
              <a:rPr lang="en-US" altLang="ja-JP"/>
              <a:t>(1)</a:t>
            </a:r>
          </a:p>
        </p:txBody>
      </p:sp>
      <p:sp>
        <p:nvSpPr>
          <p:cNvPr id="8" name="楕円形">
            <a:extLst>
              <a:ext uri="{FF2B5EF4-FFF2-40B4-BE49-F238E27FC236}">
                <a16:creationId xmlns:a16="http://schemas.microsoft.com/office/drawing/2014/main" id="{A7CDF2AD-8DCD-F54E-8652-6FD763E9278A}"/>
              </a:ext>
            </a:extLst>
          </p:cNvPr>
          <p:cNvSpPr txBox="1"/>
          <p:nvPr/>
        </p:nvSpPr>
        <p:spPr>
          <a:xfrm>
            <a:off x="1625600" y="8886613"/>
            <a:ext cx="1752036" cy="584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8" tIns="72248" rIns="72248" bIns="72248">
            <a:spAutoFit/>
          </a:bodyPr>
          <a:lstStyle>
            <a:lvl1pPr marL="40639" marR="40639" algn="l" defTabSz="1300480">
              <a:spcBef>
                <a:spcPts val="1400"/>
              </a:spcBef>
              <a:buClr>
                <a:srgbClr val="FF0000"/>
              </a:buClr>
              <a:buFont typeface="Arial"/>
              <a:defRPr sz="3413">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defRPr>
            </a:lvl1pPr>
          </a:lstStyle>
          <a:p>
            <a:pPr>
              <a:defRPr>
                <a:latin typeface="Arial"/>
                <a:ea typeface="Arial"/>
                <a:cs typeface="Arial"/>
                <a:sym typeface="Arial"/>
              </a:defRPr>
            </a:pPr>
            <a:r>
              <a:rPr>
                <a:latin typeface="ヒラギノ明朝 ProN W6"/>
                <a:ea typeface="ヒラギノ明朝 ProN W6"/>
                <a:cs typeface="ヒラギノ明朝 ProN W6"/>
                <a:sym typeface="ヒラギノ明朝 ProN W6"/>
              </a:rPr>
              <a:t>楕円形</a:t>
            </a:r>
          </a:p>
        </p:txBody>
      </p:sp>
      <p:sp>
        <p:nvSpPr>
          <p:cNvPr id="9" name="卵形">
            <a:extLst>
              <a:ext uri="{FF2B5EF4-FFF2-40B4-BE49-F238E27FC236}">
                <a16:creationId xmlns:a16="http://schemas.microsoft.com/office/drawing/2014/main" id="{2BC1C147-6FD6-FB43-A5CF-6964B2C48383}"/>
              </a:ext>
            </a:extLst>
          </p:cNvPr>
          <p:cNvSpPr txBox="1"/>
          <p:nvPr/>
        </p:nvSpPr>
        <p:spPr>
          <a:xfrm>
            <a:off x="4551679" y="8886613"/>
            <a:ext cx="1210170" cy="584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8" tIns="72248" rIns="72248" bIns="72248">
            <a:spAutoFit/>
          </a:bodyPr>
          <a:lstStyle>
            <a:lvl1pPr marL="40639" marR="40639" algn="l" defTabSz="1300480">
              <a:spcBef>
                <a:spcPts val="1400"/>
              </a:spcBef>
              <a:buClr>
                <a:srgbClr val="0000FF"/>
              </a:buClr>
              <a:buFont typeface="Arial"/>
              <a:defRPr sz="3413">
                <a:solidFill>
                  <a:srgbClr val="0000FF"/>
                </a:solidFill>
                <a:effectLst>
                  <a:outerShdw blurRad="12700" dist="25400" dir="2700000" rotWithShape="0">
                    <a:srgbClr val="000000"/>
                  </a:outerShdw>
                </a:effectLst>
                <a:uFill>
                  <a:solidFill>
                    <a:srgbClr val="0000FF"/>
                  </a:solidFill>
                </a:uFill>
                <a:latin typeface="ヒラギノ明朝 ProN W6"/>
                <a:ea typeface="ヒラギノ明朝 ProN W6"/>
                <a:cs typeface="ヒラギノ明朝 ProN W6"/>
                <a:sym typeface="ヒラギノ明朝 ProN W6"/>
              </a:defRPr>
            </a:lvl1pPr>
          </a:lstStyle>
          <a:p>
            <a:pPr>
              <a:defRPr>
                <a:latin typeface="Arial"/>
                <a:ea typeface="Arial"/>
                <a:cs typeface="Arial"/>
                <a:sym typeface="Arial"/>
              </a:defRPr>
            </a:pPr>
            <a:r>
              <a:rPr>
                <a:latin typeface="ヒラギノ明朝 ProN W6"/>
                <a:ea typeface="ヒラギノ明朝 ProN W6"/>
                <a:cs typeface="ヒラギノ明朝 ProN W6"/>
                <a:sym typeface="ヒラギノ明朝 ProN W6"/>
              </a:rPr>
              <a:t>卵形</a:t>
            </a:r>
          </a:p>
        </p:txBody>
      </p:sp>
      <p:sp>
        <p:nvSpPr>
          <p:cNvPr id="10" name="倒卵形">
            <a:extLst>
              <a:ext uri="{FF2B5EF4-FFF2-40B4-BE49-F238E27FC236}">
                <a16:creationId xmlns:a16="http://schemas.microsoft.com/office/drawing/2014/main" id="{CF0F3F9C-BA1D-B344-B933-3AA2C52DDBA0}"/>
              </a:ext>
            </a:extLst>
          </p:cNvPr>
          <p:cNvSpPr txBox="1"/>
          <p:nvPr/>
        </p:nvSpPr>
        <p:spPr>
          <a:xfrm>
            <a:off x="7261013" y="8886613"/>
            <a:ext cx="2077156" cy="584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8" tIns="72248" rIns="72248" bIns="72248">
            <a:spAutoFit/>
          </a:bodyPr>
          <a:lstStyle>
            <a:lvl1pPr marL="40639" marR="40639" algn="l" defTabSz="1300480">
              <a:spcBef>
                <a:spcPts val="1400"/>
              </a:spcBef>
              <a:buClr>
                <a:srgbClr val="FF0000"/>
              </a:buClr>
              <a:buFont typeface="Arial"/>
              <a:defRPr sz="3413">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defRPr>
            </a:lvl1pPr>
          </a:lstStyle>
          <a:p>
            <a:pPr>
              <a:defRPr>
                <a:latin typeface="Arial"/>
                <a:ea typeface="Arial"/>
                <a:cs typeface="Arial"/>
                <a:sym typeface="Arial"/>
              </a:defRPr>
            </a:pPr>
            <a:r>
              <a:rPr>
                <a:latin typeface="ヒラギノ明朝 ProN W6"/>
                <a:ea typeface="ヒラギノ明朝 ProN W6"/>
                <a:cs typeface="ヒラギノ明朝 ProN W6"/>
                <a:sym typeface="ヒラギノ明朝 ProN W6"/>
              </a:rPr>
              <a:t>倒卵形</a:t>
            </a:r>
          </a:p>
        </p:txBody>
      </p:sp>
      <p:sp>
        <p:nvSpPr>
          <p:cNvPr id="11" name="へら形">
            <a:extLst>
              <a:ext uri="{FF2B5EF4-FFF2-40B4-BE49-F238E27FC236}">
                <a16:creationId xmlns:a16="http://schemas.microsoft.com/office/drawing/2014/main" id="{55730C33-5D93-BC4A-8CDB-5192167BAE64}"/>
              </a:ext>
            </a:extLst>
          </p:cNvPr>
          <p:cNvSpPr txBox="1"/>
          <p:nvPr/>
        </p:nvSpPr>
        <p:spPr>
          <a:xfrm>
            <a:off x="9861973" y="8886613"/>
            <a:ext cx="2185530" cy="584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8" tIns="72248" rIns="72248" bIns="72248">
            <a:spAutoFit/>
          </a:bodyPr>
          <a:lstStyle>
            <a:lvl1pPr marL="40639" marR="40639" algn="l" defTabSz="1300480">
              <a:spcBef>
                <a:spcPts val="1400"/>
              </a:spcBef>
              <a:buClr>
                <a:srgbClr val="0000FF"/>
              </a:buClr>
              <a:buFont typeface="Arial"/>
              <a:defRPr sz="3413">
                <a:solidFill>
                  <a:srgbClr val="0000FF"/>
                </a:solidFill>
                <a:effectLst>
                  <a:outerShdw blurRad="12700" dist="25400" dir="2700000" rotWithShape="0">
                    <a:srgbClr val="000000"/>
                  </a:outerShdw>
                </a:effectLst>
                <a:uFill>
                  <a:solidFill>
                    <a:srgbClr val="0000FF"/>
                  </a:solidFill>
                </a:uFill>
                <a:latin typeface="ヒラギノ明朝 ProN W6"/>
                <a:ea typeface="ヒラギノ明朝 ProN W6"/>
                <a:cs typeface="ヒラギノ明朝 ProN W6"/>
                <a:sym typeface="ヒラギノ明朝 ProN W6"/>
              </a:defRPr>
            </a:lvl1pPr>
          </a:lstStyle>
          <a:p>
            <a:pPr>
              <a:defRPr>
                <a:latin typeface="Arial"/>
                <a:ea typeface="Arial"/>
                <a:cs typeface="Arial"/>
                <a:sym typeface="Arial"/>
              </a:defRPr>
            </a:pPr>
            <a:r>
              <a:rPr>
                <a:latin typeface="ヒラギノ明朝 ProN W6"/>
                <a:ea typeface="ヒラギノ明朝 ProN W6"/>
                <a:cs typeface="ヒラギノ明朝 ProN W6"/>
                <a:sym typeface="ヒラギノ明朝 ProN W6"/>
              </a:rPr>
              <a:t>へら形</a:t>
            </a:r>
          </a:p>
        </p:txBody>
      </p:sp>
      <p:sp>
        <p:nvSpPr>
          <p:cNvPr id="12" name="倒披針形">
            <a:extLst>
              <a:ext uri="{FF2B5EF4-FFF2-40B4-BE49-F238E27FC236}">
                <a16:creationId xmlns:a16="http://schemas.microsoft.com/office/drawing/2014/main" id="{BF3A03B9-B20A-3343-9868-957496A43588}"/>
              </a:ext>
            </a:extLst>
          </p:cNvPr>
          <p:cNvSpPr txBox="1"/>
          <p:nvPr/>
        </p:nvSpPr>
        <p:spPr>
          <a:xfrm>
            <a:off x="8128000" y="4443306"/>
            <a:ext cx="1954333" cy="584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2248" tIns="72248" rIns="72248" bIns="72248">
            <a:spAutoFit/>
          </a:bodyPr>
          <a:lstStyle>
            <a:lvl1pPr marL="40639" marR="40639" algn="l" defTabSz="1300480">
              <a:buClr>
                <a:srgbClr val="0000FF"/>
              </a:buClr>
              <a:buFont typeface="ヒラギノ明朝 ProN W3"/>
              <a:defRPr sz="3413">
                <a:solidFill>
                  <a:srgbClr val="0000FF"/>
                </a:solidFill>
                <a:effectLst>
                  <a:outerShdw blurRad="12700" dist="25400" dir="2700000" rotWithShape="0">
                    <a:srgbClr val="000000"/>
                  </a:outerShdw>
                </a:effectLst>
                <a:uFill>
                  <a:solidFill>
                    <a:srgbClr val="0000FF"/>
                  </a:solidFill>
                </a:uFill>
                <a:latin typeface="ヒラギノ明朝 ProN W6"/>
                <a:ea typeface="ヒラギノ明朝 ProN W6"/>
                <a:cs typeface="ヒラギノ明朝 ProN W6"/>
                <a:sym typeface="ヒラギノ明朝 ProN W6"/>
              </a:defRPr>
            </a:lvl1pPr>
          </a:lstStyle>
          <a:p>
            <a:r>
              <a:t>倒披針形</a:t>
            </a:r>
          </a:p>
        </p:txBody>
      </p:sp>
      <p:sp>
        <p:nvSpPr>
          <p:cNvPr id="13" name="長楕円形">
            <a:extLst>
              <a:ext uri="{FF2B5EF4-FFF2-40B4-BE49-F238E27FC236}">
                <a16:creationId xmlns:a16="http://schemas.microsoft.com/office/drawing/2014/main" id="{9493D88A-213F-1A47-9CCF-23DF172E8C73}"/>
              </a:ext>
            </a:extLst>
          </p:cNvPr>
          <p:cNvSpPr txBox="1"/>
          <p:nvPr/>
        </p:nvSpPr>
        <p:spPr>
          <a:xfrm>
            <a:off x="10295466" y="4443306"/>
            <a:ext cx="1954334" cy="584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2248" tIns="72248" rIns="72248" bIns="72248">
            <a:spAutoFit/>
          </a:bodyPr>
          <a:lstStyle>
            <a:lvl1pPr marL="40639" marR="40639" algn="l" defTabSz="1300480">
              <a:buClr>
                <a:srgbClr val="FF0000"/>
              </a:buClr>
              <a:buFont typeface="ヒラギノ明朝 ProN W3"/>
              <a:defRPr sz="3413">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defRPr>
            </a:lvl1pPr>
          </a:lstStyle>
          <a:p>
            <a:r>
              <a:t>長楕円形</a:t>
            </a:r>
          </a:p>
        </p:txBody>
      </p:sp>
      <p:pic>
        <p:nvPicPr>
          <p:cNvPr id="14" name="image-9.png" descr="image-9.png">
            <a:extLst>
              <a:ext uri="{FF2B5EF4-FFF2-40B4-BE49-F238E27FC236}">
                <a16:creationId xmlns:a16="http://schemas.microsoft.com/office/drawing/2014/main" id="{6ED7C0A8-FDAC-D94A-9742-71B37B479C69}"/>
              </a:ext>
            </a:extLst>
          </p:cNvPr>
          <p:cNvPicPr>
            <a:picLocks noChangeAspect="1"/>
          </p:cNvPicPr>
          <p:nvPr/>
        </p:nvPicPr>
        <p:blipFill>
          <a:blip r:embed="rId3"/>
          <a:stretch>
            <a:fillRect/>
          </a:stretch>
        </p:blipFill>
        <p:spPr>
          <a:xfrm>
            <a:off x="866986" y="758613"/>
            <a:ext cx="10945708" cy="3666632"/>
          </a:xfrm>
          <a:prstGeom prst="rect">
            <a:avLst/>
          </a:prstGeom>
          <a:ln w="12700">
            <a:miter lim="400000"/>
          </a:ln>
        </p:spPr>
      </p:pic>
      <p:pic>
        <p:nvPicPr>
          <p:cNvPr id="15" name="image-10.png" descr="image-10.png">
            <a:extLst>
              <a:ext uri="{FF2B5EF4-FFF2-40B4-BE49-F238E27FC236}">
                <a16:creationId xmlns:a16="http://schemas.microsoft.com/office/drawing/2014/main" id="{2180268B-5A13-1244-AA7F-6DE3D27457F4}"/>
              </a:ext>
            </a:extLst>
          </p:cNvPr>
          <p:cNvPicPr>
            <a:picLocks noChangeAspect="1"/>
          </p:cNvPicPr>
          <p:nvPr/>
        </p:nvPicPr>
        <p:blipFill>
          <a:blip r:embed="rId4"/>
          <a:stretch>
            <a:fillRect/>
          </a:stretch>
        </p:blipFill>
        <p:spPr>
          <a:xfrm>
            <a:off x="975359" y="5093546"/>
            <a:ext cx="10837335" cy="3822419"/>
          </a:xfrm>
          <a:prstGeom prst="rect">
            <a:avLst/>
          </a:prstGeom>
          <a:ln w="12700">
            <a:miter lim="400000"/>
          </a:ln>
        </p:spPr>
      </p:pic>
    </p:spTree>
    <p:extLst>
      <p:ext uri="{BB962C8B-B14F-4D97-AF65-F5344CB8AC3E}">
        <p14:creationId xmlns:p14="http://schemas.microsoft.com/office/powerpoint/2010/main" val="1253392440"/>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 name="心形">
            <a:extLst>
              <a:ext uri="{FF2B5EF4-FFF2-40B4-BE49-F238E27FC236}">
                <a16:creationId xmlns:a16="http://schemas.microsoft.com/office/drawing/2014/main" id="{7D3AF97C-4F62-0846-8373-5791B6D2C173}"/>
              </a:ext>
            </a:extLst>
          </p:cNvPr>
          <p:cNvSpPr txBox="1"/>
          <p:nvPr/>
        </p:nvSpPr>
        <p:spPr>
          <a:xfrm>
            <a:off x="1517226" y="4334933"/>
            <a:ext cx="1210170" cy="584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8" tIns="72248" rIns="72248" bIns="72248">
            <a:spAutoFit/>
          </a:bodyPr>
          <a:lstStyle>
            <a:lvl1pPr marL="40639" marR="40639" algn="l" defTabSz="1300480">
              <a:spcBef>
                <a:spcPts val="1400"/>
              </a:spcBef>
              <a:buClr>
                <a:srgbClr val="FF0000"/>
              </a:buClr>
              <a:buFont typeface="Arial"/>
              <a:defRPr sz="3413">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defRPr>
            </a:lvl1pPr>
          </a:lstStyle>
          <a:p>
            <a:pPr>
              <a:defRPr>
                <a:latin typeface="Arial"/>
                <a:ea typeface="Arial"/>
                <a:cs typeface="Arial"/>
                <a:sym typeface="Arial"/>
              </a:defRPr>
            </a:pPr>
            <a:r>
              <a:rPr>
                <a:latin typeface="ヒラギノ明朝 ProN W6"/>
                <a:ea typeface="ヒラギノ明朝 ProN W6"/>
                <a:cs typeface="ヒラギノ明朝 ProN W6"/>
                <a:sym typeface="ヒラギノ明朝 ProN W6"/>
              </a:rPr>
              <a:t>心形</a:t>
            </a:r>
          </a:p>
        </p:txBody>
      </p:sp>
      <p:sp>
        <p:nvSpPr>
          <p:cNvPr id="3" name="倒心形">
            <a:extLst>
              <a:ext uri="{FF2B5EF4-FFF2-40B4-BE49-F238E27FC236}">
                <a16:creationId xmlns:a16="http://schemas.microsoft.com/office/drawing/2014/main" id="{3A0F7883-3434-0B48-AEBE-41ABF61B1AD8}"/>
              </a:ext>
            </a:extLst>
          </p:cNvPr>
          <p:cNvSpPr txBox="1"/>
          <p:nvPr/>
        </p:nvSpPr>
        <p:spPr>
          <a:xfrm>
            <a:off x="4334933" y="4334933"/>
            <a:ext cx="1520840" cy="584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2248" tIns="72248" rIns="72248" bIns="72248">
            <a:spAutoFit/>
          </a:bodyPr>
          <a:lstStyle>
            <a:lvl1pPr marL="40639" marR="40639" algn="l" defTabSz="1300480">
              <a:buClr>
                <a:srgbClr val="0000FF"/>
              </a:buClr>
              <a:buFont typeface="ヒラギノ明朝 ProN W3"/>
              <a:defRPr sz="3413">
                <a:solidFill>
                  <a:srgbClr val="0000FF"/>
                </a:solidFill>
                <a:effectLst>
                  <a:outerShdw blurRad="12700" dist="25400" dir="2700000" rotWithShape="0">
                    <a:srgbClr val="000000"/>
                  </a:outerShdw>
                </a:effectLst>
                <a:uFill>
                  <a:solidFill>
                    <a:srgbClr val="0000FF"/>
                  </a:solidFill>
                </a:uFill>
                <a:latin typeface="ヒラギノ明朝 ProN W6"/>
                <a:ea typeface="ヒラギノ明朝 ProN W6"/>
                <a:cs typeface="ヒラギノ明朝 ProN W6"/>
                <a:sym typeface="ヒラギノ明朝 ProN W6"/>
              </a:defRPr>
            </a:lvl1pPr>
          </a:lstStyle>
          <a:p>
            <a:r>
              <a:t>倒心形</a:t>
            </a:r>
          </a:p>
        </p:txBody>
      </p:sp>
      <p:sp>
        <p:nvSpPr>
          <p:cNvPr id="4" name="ひし形">
            <a:extLst>
              <a:ext uri="{FF2B5EF4-FFF2-40B4-BE49-F238E27FC236}">
                <a16:creationId xmlns:a16="http://schemas.microsoft.com/office/drawing/2014/main" id="{EBD2078A-6E5F-8C4E-A1EF-A97486FAC9B3}"/>
              </a:ext>
            </a:extLst>
          </p:cNvPr>
          <p:cNvSpPr txBox="1"/>
          <p:nvPr/>
        </p:nvSpPr>
        <p:spPr>
          <a:xfrm>
            <a:off x="7152640" y="4334933"/>
            <a:ext cx="1520840" cy="584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2248" tIns="72248" rIns="72248" bIns="72248">
            <a:spAutoFit/>
          </a:bodyPr>
          <a:lstStyle>
            <a:lvl1pPr marL="40639" marR="40639" algn="l" defTabSz="1300480">
              <a:buClr>
                <a:srgbClr val="FF0000"/>
              </a:buClr>
              <a:buFont typeface="ヒラギノ明朝 ProN W3"/>
              <a:defRPr sz="3413">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defRPr>
            </a:lvl1pPr>
          </a:lstStyle>
          <a:p>
            <a:r>
              <a:t>ひし形</a:t>
            </a:r>
          </a:p>
        </p:txBody>
      </p:sp>
      <p:sp>
        <p:nvSpPr>
          <p:cNvPr id="5" name="ひし状卵形">
            <a:extLst>
              <a:ext uri="{FF2B5EF4-FFF2-40B4-BE49-F238E27FC236}">
                <a16:creationId xmlns:a16="http://schemas.microsoft.com/office/drawing/2014/main" id="{23A8C526-37CB-8E4A-A809-8B5D1312E7C6}"/>
              </a:ext>
            </a:extLst>
          </p:cNvPr>
          <p:cNvSpPr txBox="1"/>
          <p:nvPr/>
        </p:nvSpPr>
        <p:spPr>
          <a:xfrm>
            <a:off x="9753600" y="4334933"/>
            <a:ext cx="2387826" cy="584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2248" tIns="72248" rIns="72248" bIns="72248">
            <a:spAutoFit/>
          </a:bodyPr>
          <a:lstStyle>
            <a:lvl1pPr marL="40639" marR="40639" algn="l" defTabSz="1300480">
              <a:buClr>
                <a:srgbClr val="0000FF"/>
              </a:buClr>
              <a:buFont typeface="ヒラギノ明朝 ProN W3"/>
              <a:defRPr sz="3413">
                <a:solidFill>
                  <a:srgbClr val="0000FF"/>
                </a:solidFill>
                <a:effectLst>
                  <a:outerShdw blurRad="12700" dist="25400" dir="2700000" rotWithShape="0">
                    <a:srgbClr val="000000"/>
                  </a:outerShdw>
                </a:effectLst>
                <a:uFill>
                  <a:solidFill>
                    <a:srgbClr val="0000FF"/>
                  </a:solidFill>
                </a:uFill>
                <a:latin typeface="ヒラギノ明朝 ProN W6"/>
                <a:ea typeface="ヒラギノ明朝 ProN W6"/>
                <a:cs typeface="ヒラギノ明朝 ProN W6"/>
                <a:sym typeface="ヒラギノ明朝 ProN W6"/>
              </a:defRPr>
            </a:lvl1pPr>
          </a:lstStyle>
          <a:p>
            <a:r>
              <a:t>ひし状卵形</a:t>
            </a:r>
          </a:p>
        </p:txBody>
      </p:sp>
      <p:sp>
        <p:nvSpPr>
          <p:cNvPr id="6" name="単葉、小葉の形態(2)">
            <a:extLst>
              <a:ext uri="{FF2B5EF4-FFF2-40B4-BE49-F238E27FC236}">
                <a16:creationId xmlns:a16="http://schemas.microsoft.com/office/drawing/2014/main" id="{28C44061-2297-1043-957A-14238FD9B9EA}"/>
              </a:ext>
            </a:extLst>
          </p:cNvPr>
          <p:cNvSpPr txBox="1">
            <a:spLocks/>
          </p:cNvSpPr>
          <p:nvPr/>
        </p:nvSpPr>
        <p:spPr>
          <a:xfrm>
            <a:off x="-1" y="0"/>
            <a:ext cx="5852162" cy="758614"/>
          </a:xfrm>
          <a:prstGeom prst="rect">
            <a:avLst/>
          </a:prstGeom>
          <a:ln w="12700">
            <a:miter lim="400000"/>
          </a:ln>
          <a:effectLst>
            <a:outerShdw blurRad="63500" rotWithShape="0">
              <a:srgbClr val="808080">
                <a:alpha val="75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8" tIns="72248" rIns="72248" bIns="72248" anchor="ctr">
            <a:normAutofit fontScale="90000" lnSpcReduction="10000"/>
          </a:bodyPr>
          <a:lstStyle>
            <a:lvl1pPr marL="40639" marR="40639" indent="0" algn="ctr" defTabSz="1300480" rtl="0" latinLnBrk="0">
              <a:lnSpc>
                <a:spcPct val="100000"/>
              </a:lnSpc>
              <a:spcBef>
                <a:spcPts val="0"/>
              </a:spcBef>
              <a:spcAft>
                <a:spcPts val="0"/>
              </a:spcAft>
              <a:buClr>
                <a:srgbClr val="FFFF00"/>
              </a:buClr>
              <a:buSzTx/>
              <a:buFont typeface="ヒラギノ明朝 ProN W3"/>
              <a:buNone/>
              <a:tabLst/>
              <a:defRPr sz="4551" b="0" i="0" u="none" strike="noStrike" cap="none" spc="0" baseline="0">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defRPr>
            </a:lvl1pPr>
            <a:lvl2pPr marL="0" marR="0" indent="3429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2pPr>
            <a:lvl3pPr marL="0" marR="0" indent="685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3pPr>
            <a:lvl4pPr marL="0" marR="0" indent="10287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4pPr>
            <a:lvl5pPr marL="0" marR="0" indent="1371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5pPr>
            <a:lvl6pPr marL="0" marR="0" indent="17145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6pPr>
            <a:lvl7pPr marL="0" marR="0" indent="20574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7pPr>
            <a:lvl8pPr marL="0" marR="0" indent="24003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8pPr>
            <a:lvl9pPr marL="0" marR="0" indent="2743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9pPr>
          </a:lstStyle>
          <a:p>
            <a:pPr hangingPunct="1"/>
            <a:r>
              <a:rPr lang="ja-JP" altLang="en-US"/>
              <a:t>単葉、小葉の形態</a:t>
            </a:r>
            <a:r>
              <a:rPr lang="en-US" altLang="ja-JP"/>
              <a:t>(2)</a:t>
            </a:r>
          </a:p>
        </p:txBody>
      </p:sp>
      <p:sp>
        <p:nvSpPr>
          <p:cNvPr id="7" name="円形">
            <a:extLst>
              <a:ext uri="{FF2B5EF4-FFF2-40B4-BE49-F238E27FC236}">
                <a16:creationId xmlns:a16="http://schemas.microsoft.com/office/drawing/2014/main" id="{F475A5EA-7301-D441-9946-794FD2C009C0}"/>
              </a:ext>
            </a:extLst>
          </p:cNvPr>
          <p:cNvSpPr txBox="1"/>
          <p:nvPr/>
        </p:nvSpPr>
        <p:spPr>
          <a:xfrm>
            <a:off x="2492586" y="8669866"/>
            <a:ext cx="1752037" cy="584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8" tIns="72248" rIns="72248" bIns="72248">
            <a:spAutoFit/>
          </a:bodyPr>
          <a:lstStyle>
            <a:lvl1pPr marL="40639" marR="40639" algn="l" defTabSz="1300480">
              <a:spcBef>
                <a:spcPts val="1400"/>
              </a:spcBef>
              <a:buClr>
                <a:srgbClr val="FF0000"/>
              </a:buClr>
              <a:buFont typeface="Arial"/>
              <a:defRPr sz="3413">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defRPr>
            </a:lvl1pPr>
          </a:lstStyle>
          <a:p>
            <a:pPr>
              <a:defRPr>
                <a:latin typeface="Arial"/>
                <a:ea typeface="Arial"/>
                <a:cs typeface="Arial"/>
                <a:sym typeface="Arial"/>
              </a:defRPr>
            </a:pPr>
            <a:r>
              <a:rPr>
                <a:latin typeface="ヒラギノ明朝 ProN W6"/>
                <a:ea typeface="ヒラギノ明朝 ProN W6"/>
                <a:cs typeface="ヒラギノ明朝 ProN W6"/>
                <a:sym typeface="ヒラギノ明朝 ProN W6"/>
              </a:rPr>
              <a:t>円形</a:t>
            </a:r>
          </a:p>
        </p:txBody>
      </p:sp>
      <p:sp>
        <p:nvSpPr>
          <p:cNvPr id="8" name="扁円形">
            <a:extLst>
              <a:ext uri="{FF2B5EF4-FFF2-40B4-BE49-F238E27FC236}">
                <a16:creationId xmlns:a16="http://schemas.microsoft.com/office/drawing/2014/main" id="{0EC3E67A-C314-B140-8C46-FB390F89ED64}"/>
              </a:ext>
            </a:extLst>
          </p:cNvPr>
          <p:cNvSpPr txBox="1"/>
          <p:nvPr/>
        </p:nvSpPr>
        <p:spPr>
          <a:xfrm>
            <a:off x="5527040" y="8669866"/>
            <a:ext cx="1968783" cy="584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8" tIns="72248" rIns="72248" bIns="72248">
            <a:spAutoFit/>
          </a:bodyPr>
          <a:lstStyle>
            <a:lvl1pPr marL="40639" marR="40639" algn="l" defTabSz="1300480">
              <a:spcBef>
                <a:spcPts val="1400"/>
              </a:spcBef>
              <a:buClr>
                <a:srgbClr val="0000FF"/>
              </a:buClr>
              <a:buFont typeface="Arial"/>
              <a:defRPr sz="3413">
                <a:solidFill>
                  <a:srgbClr val="0000FF"/>
                </a:solidFill>
                <a:effectLst>
                  <a:outerShdw blurRad="12700" dist="25400" dir="2700000" rotWithShape="0">
                    <a:srgbClr val="000000"/>
                  </a:outerShdw>
                </a:effectLst>
                <a:uFill>
                  <a:solidFill>
                    <a:srgbClr val="0000FF"/>
                  </a:solidFill>
                </a:uFill>
                <a:latin typeface="ヒラギノ明朝 ProN W6"/>
                <a:ea typeface="ヒラギノ明朝 ProN W6"/>
                <a:cs typeface="ヒラギノ明朝 ProN W6"/>
                <a:sym typeface="ヒラギノ明朝 ProN W6"/>
              </a:defRPr>
            </a:lvl1pPr>
          </a:lstStyle>
          <a:p>
            <a:pPr>
              <a:defRPr>
                <a:latin typeface="Arial"/>
                <a:ea typeface="Arial"/>
                <a:cs typeface="Arial"/>
                <a:sym typeface="Arial"/>
              </a:defRPr>
            </a:pPr>
            <a:r>
              <a:rPr>
                <a:latin typeface="ヒラギノ明朝 ProN W6"/>
                <a:ea typeface="ヒラギノ明朝 ProN W6"/>
                <a:cs typeface="ヒラギノ明朝 ProN W6"/>
                <a:sym typeface="ヒラギノ明朝 ProN W6"/>
              </a:rPr>
              <a:t>扁円形</a:t>
            </a:r>
          </a:p>
        </p:txBody>
      </p:sp>
      <p:sp>
        <p:nvSpPr>
          <p:cNvPr id="9" name="腎形">
            <a:extLst>
              <a:ext uri="{FF2B5EF4-FFF2-40B4-BE49-F238E27FC236}">
                <a16:creationId xmlns:a16="http://schemas.microsoft.com/office/drawing/2014/main" id="{C6A0219B-BDD6-A14E-A31D-EBE476155B80}"/>
              </a:ext>
            </a:extLst>
          </p:cNvPr>
          <p:cNvSpPr txBox="1"/>
          <p:nvPr/>
        </p:nvSpPr>
        <p:spPr>
          <a:xfrm>
            <a:off x="9103359" y="8669866"/>
            <a:ext cx="2077157" cy="584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8" tIns="72248" rIns="72248" bIns="72248">
            <a:spAutoFit/>
          </a:bodyPr>
          <a:lstStyle>
            <a:lvl1pPr marL="40639" marR="40639" algn="l" defTabSz="1300480">
              <a:spcBef>
                <a:spcPts val="1400"/>
              </a:spcBef>
              <a:buClr>
                <a:srgbClr val="FF0000"/>
              </a:buClr>
              <a:buFont typeface="Arial"/>
              <a:defRPr sz="3413">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defRPr>
            </a:lvl1pPr>
          </a:lstStyle>
          <a:p>
            <a:pPr>
              <a:defRPr>
                <a:latin typeface="Arial"/>
                <a:ea typeface="Arial"/>
                <a:cs typeface="Arial"/>
                <a:sym typeface="Arial"/>
              </a:defRPr>
            </a:pPr>
            <a:r>
              <a:rPr>
                <a:latin typeface="ヒラギノ明朝 ProN W6"/>
                <a:ea typeface="ヒラギノ明朝 ProN W6"/>
                <a:cs typeface="ヒラギノ明朝 ProN W6"/>
                <a:sym typeface="ヒラギノ明朝 ProN W6"/>
              </a:rPr>
              <a:t>腎形</a:t>
            </a:r>
          </a:p>
        </p:txBody>
      </p:sp>
      <p:pic>
        <p:nvPicPr>
          <p:cNvPr id="10" name="image-11.png" descr="image-11.png">
            <a:extLst>
              <a:ext uri="{FF2B5EF4-FFF2-40B4-BE49-F238E27FC236}">
                <a16:creationId xmlns:a16="http://schemas.microsoft.com/office/drawing/2014/main" id="{A25560DC-78C1-DC49-9802-EE664250C1AC}"/>
              </a:ext>
            </a:extLst>
          </p:cNvPr>
          <p:cNvPicPr>
            <a:picLocks noChangeAspect="1"/>
          </p:cNvPicPr>
          <p:nvPr/>
        </p:nvPicPr>
        <p:blipFill>
          <a:blip r:embed="rId3"/>
          <a:stretch>
            <a:fillRect/>
          </a:stretch>
        </p:blipFill>
        <p:spPr>
          <a:xfrm>
            <a:off x="650239" y="1083733"/>
            <a:ext cx="11704322" cy="3257974"/>
          </a:xfrm>
          <a:prstGeom prst="rect">
            <a:avLst/>
          </a:prstGeom>
          <a:ln w="12700">
            <a:miter lim="400000"/>
          </a:ln>
        </p:spPr>
      </p:pic>
      <p:pic>
        <p:nvPicPr>
          <p:cNvPr id="11" name="image-12.png" descr="image-12.png">
            <a:extLst>
              <a:ext uri="{FF2B5EF4-FFF2-40B4-BE49-F238E27FC236}">
                <a16:creationId xmlns:a16="http://schemas.microsoft.com/office/drawing/2014/main" id="{72AADDA9-3ABD-CC44-99C6-D29F27C2451E}"/>
              </a:ext>
            </a:extLst>
          </p:cNvPr>
          <p:cNvPicPr>
            <a:picLocks noChangeAspect="1"/>
          </p:cNvPicPr>
          <p:nvPr/>
        </p:nvPicPr>
        <p:blipFill>
          <a:blip r:embed="rId4"/>
          <a:stretch>
            <a:fillRect/>
          </a:stretch>
        </p:blipFill>
        <p:spPr>
          <a:xfrm>
            <a:off x="1517226" y="5093546"/>
            <a:ext cx="9970348" cy="3517619"/>
          </a:xfrm>
          <a:prstGeom prst="rect">
            <a:avLst/>
          </a:prstGeom>
          <a:ln w="12700">
            <a:miter lim="400000"/>
          </a:ln>
        </p:spPr>
      </p:pic>
    </p:spTree>
    <p:extLst>
      <p:ext uri="{BB962C8B-B14F-4D97-AF65-F5344CB8AC3E}">
        <p14:creationId xmlns:p14="http://schemas.microsoft.com/office/powerpoint/2010/main" val="1804388431"/>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 name="鋭尖頭">
            <a:extLst>
              <a:ext uri="{FF2B5EF4-FFF2-40B4-BE49-F238E27FC236}">
                <a16:creationId xmlns:a16="http://schemas.microsoft.com/office/drawing/2014/main" id="{64398069-9DD0-A44E-AE25-41BE04988B71}"/>
              </a:ext>
            </a:extLst>
          </p:cNvPr>
          <p:cNvSpPr txBox="1"/>
          <p:nvPr/>
        </p:nvSpPr>
        <p:spPr>
          <a:xfrm>
            <a:off x="1192106" y="3901440"/>
            <a:ext cx="1860410" cy="584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8" tIns="72248" rIns="72248" bIns="72248">
            <a:spAutoFit/>
          </a:bodyPr>
          <a:lstStyle>
            <a:lvl1pPr marL="40639" marR="40639" algn="l" defTabSz="1300480">
              <a:spcBef>
                <a:spcPts val="1400"/>
              </a:spcBef>
              <a:buClr>
                <a:srgbClr val="FF0000"/>
              </a:buClr>
              <a:buFont typeface="Arial"/>
              <a:defRPr sz="3413">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defRPr>
            </a:lvl1pPr>
          </a:lstStyle>
          <a:p>
            <a:pPr>
              <a:defRPr>
                <a:latin typeface="Arial"/>
                <a:ea typeface="Arial"/>
                <a:cs typeface="Arial"/>
                <a:sym typeface="Arial"/>
              </a:defRPr>
            </a:pPr>
            <a:r>
              <a:rPr>
                <a:latin typeface="ヒラギノ明朝 ProN W6"/>
                <a:ea typeface="ヒラギノ明朝 ProN W6"/>
                <a:cs typeface="ヒラギノ明朝 ProN W6"/>
                <a:sym typeface="ヒラギノ明朝 ProN W6"/>
              </a:rPr>
              <a:t>鋭尖頭</a:t>
            </a:r>
          </a:p>
        </p:txBody>
      </p:sp>
      <p:sp>
        <p:nvSpPr>
          <p:cNvPr id="3" name="鋭頭">
            <a:extLst>
              <a:ext uri="{FF2B5EF4-FFF2-40B4-BE49-F238E27FC236}">
                <a16:creationId xmlns:a16="http://schemas.microsoft.com/office/drawing/2014/main" id="{0B60ED84-4DB6-2C49-8441-BEA377FE4182}"/>
              </a:ext>
            </a:extLst>
          </p:cNvPr>
          <p:cNvSpPr txBox="1"/>
          <p:nvPr/>
        </p:nvSpPr>
        <p:spPr>
          <a:xfrm>
            <a:off x="4334933" y="3901440"/>
            <a:ext cx="1087346" cy="584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2248" tIns="72248" rIns="72248" bIns="72248">
            <a:spAutoFit/>
          </a:bodyPr>
          <a:lstStyle>
            <a:lvl1pPr marL="40639" marR="40639" algn="l" defTabSz="1300480">
              <a:buClr>
                <a:srgbClr val="0000FF"/>
              </a:buClr>
              <a:buFont typeface="ヒラギノ明朝 ProN W3"/>
              <a:defRPr sz="3413">
                <a:solidFill>
                  <a:srgbClr val="0000FF"/>
                </a:solidFill>
                <a:effectLst>
                  <a:outerShdw blurRad="12700" dist="25400" dir="2700000" rotWithShape="0">
                    <a:srgbClr val="000000"/>
                  </a:outerShdw>
                </a:effectLst>
                <a:uFill>
                  <a:solidFill>
                    <a:srgbClr val="0000FF"/>
                  </a:solidFill>
                </a:uFill>
                <a:latin typeface="ヒラギノ明朝 ProN W6"/>
                <a:ea typeface="ヒラギノ明朝 ProN W6"/>
                <a:cs typeface="ヒラギノ明朝 ProN W6"/>
                <a:sym typeface="ヒラギノ明朝 ProN W6"/>
              </a:defRPr>
            </a:lvl1pPr>
          </a:lstStyle>
          <a:p>
            <a:r>
              <a:t>鋭頭</a:t>
            </a:r>
          </a:p>
        </p:txBody>
      </p:sp>
      <p:sp>
        <p:nvSpPr>
          <p:cNvPr id="4" name="鈍頭">
            <a:extLst>
              <a:ext uri="{FF2B5EF4-FFF2-40B4-BE49-F238E27FC236}">
                <a16:creationId xmlns:a16="http://schemas.microsoft.com/office/drawing/2014/main" id="{CFE7AD1B-B002-5D41-A02B-CAD169EB95A2}"/>
              </a:ext>
            </a:extLst>
          </p:cNvPr>
          <p:cNvSpPr txBox="1"/>
          <p:nvPr/>
        </p:nvSpPr>
        <p:spPr>
          <a:xfrm>
            <a:off x="7586133" y="3901440"/>
            <a:ext cx="1087346" cy="584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2248" tIns="72248" rIns="72248" bIns="72248">
            <a:spAutoFit/>
          </a:bodyPr>
          <a:lstStyle>
            <a:lvl1pPr marL="40639" marR="40639" algn="l" defTabSz="1300480">
              <a:buClr>
                <a:srgbClr val="FF0000"/>
              </a:buClr>
              <a:buFont typeface="ヒラギノ明朝 ProN W3"/>
              <a:defRPr sz="3413">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defRPr>
            </a:lvl1pPr>
          </a:lstStyle>
          <a:p>
            <a:r>
              <a:t>鈍頭</a:t>
            </a:r>
          </a:p>
        </p:txBody>
      </p:sp>
      <p:sp>
        <p:nvSpPr>
          <p:cNvPr id="5" name="円頭">
            <a:extLst>
              <a:ext uri="{FF2B5EF4-FFF2-40B4-BE49-F238E27FC236}">
                <a16:creationId xmlns:a16="http://schemas.microsoft.com/office/drawing/2014/main" id="{F7A8218A-70D0-924B-A66C-04E315CBA415}"/>
              </a:ext>
            </a:extLst>
          </p:cNvPr>
          <p:cNvSpPr txBox="1"/>
          <p:nvPr/>
        </p:nvSpPr>
        <p:spPr>
          <a:xfrm>
            <a:off x="10620586" y="3901440"/>
            <a:ext cx="1087347" cy="584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2248" tIns="72248" rIns="72248" bIns="72248">
            <a:spAutoFit/>
          </a:bodyPr>
          <a:lstStyle>
            <a:lvl1pPr marL="40639" marR="40639" algn="l" defTabSz="1300480">
              <a:buClr>
                <a:srgbClr val="0000FF"/>
              </a:buClr>
              <a:buFont typeface="ヒラギノ明朝 ProN W3"/>
              <a:defRPr sz="3413">
                <a:solidFill>
                  <a:srgbClr val="0000FF"/>
                </a:solidFill>
                <a:effectLst>
                  <a:outerShdw blurRad="12700" dist="25400" dir="2700000" rotWithShape="0">
                    <a:srgbClr val="000000"/>
                  </a:outerShdw>
                </a:effectLst>
                <a:uFill>
                  <a:solidFill>
                    <a:srgbClr val="0000FF"/>
                  </a:solidFill>
                </a:uFill>
                <a:latin typeface="ヒラギノ明朝 ProN W6"/>
                <a:ea typeface="ヒラギノ明朝 ProN W6"/>
                <a:cs typeface="ヒラギノ明朝 ProN W6"/>
                <a:sym typeface="ヒラギノ明朝 ProN W6"/>
              </a:defRPr>
            </a:lvl1pPr>
          </a:lstStyle>
          <a:p>
            <a:r>
              <a:t>円頭</a:t>
            </a:r>
          </a:p>
        </p:txBody>
      </p:sp>
      <p:sp>
        <p:nvSpPr>
          <p:cNvPr id="6" name="葉先の形態">
            <a:extLst>
              <a:ext uri="{FF2B5EF4-FFF2-40B4-BE49-F238E27FC236}">
                <a16:creationId xmlns:a16="http://schemas.microsoft.com/office/drawing/2014/main" id="{57BAB394-B875-854B-A58C-D57123819DBD}"/>
              </a:ext>
            </a:extLst>
          </p:cNvPr>
          <p:cNvSpPr txBox="1">
            <a:spLocks/>
          </p:cNvSpPr>
          <p:nvPr/>
        </p:nvSpPr>
        <p:spPr>
          <a:xfrm>
            <a:off x="0" y="0"/>
            <a:ext cx="3901441" cy="812800"/>
          </a:xfrm>
          <a:prstGeom prst="rect">
            <a:avLst/>
          </a:prstGeom>
          <a:ln w="12700">
            <a:miter lim="400000"/>
          </a:ln>
          <a:effectLst>
            <a:outerShdw blurRad="63500" rotWithShape="0">
              <a:srgbClr val="808080">
                <a:alpha val="75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8" tIns="72248" rIns="72248" bIns="72248" anchor="ctr">
            <a:normAutofit fontScale="97500" lnSpcReduction="10000"/>
          </a:bodyPr>
          <a:lstStyle>
            <a:lvl1pPr marL="40639" marR="40639" indent="0" algn="ctr" defTabSz="1300480" rtl="0" latinLnBrk="0">
              <a:lnSpc>
                <a:spcPct val="100000"/>
              </a:lnSpc>
              <a:spcBef>
                <a:spcPts val="0"/>
              </a:spcBef>
              <a:spcAft>
                <a:spcPts val="0"/>
              </a:spcAft>
              <a:buClr>
                <a:srgbClr val="FFFF00"/>
              </a:buClr>
              <a:buSzTx/>
              <a:buFont typeface="ヒラギノ明朝 ProN W3"/>
              <a:buNone/>
              <a:tabLst/>
              <a:defRPr sz="4551" b="0" i="0" u="none" strike="noStrike" cap="none" spc="0" baseline="0">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defRPr>
            </a:lvl1pPr>
            <a:lvl2pPr marL="0" marR="0" indent="3429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2pPr>
            <a:lvl3pPr marL="0" marR="0" indent="685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3pPr>
            <a:lvl4pPr marL="0" marR="0" indent="10287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4pPr>
            <a:lvl5pPr marL="0" marR="0" indent="1371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5pPr>
            <a:lvl6pPr marL="0" marR="0" indent="17145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6pPr>
            <a:lvl7pPr marL="0" marR="0" indent="20574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7pPr>
            <a:lvl8pPr marL="0" marR="0" indent="24003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8pPr>
            <a:lvl9pPr marL="0" marR="0" indent="2743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9pPr>
          </a:lstStyle>
          <a:p>
            <a:pPr hangingPunct="1"/>
            <a:r>
              <a:rPr lang="ja-JP" altLang="en-US"/>
              <a:t>葉先の形態</a:t>
            </a:r>
          </a:p>
        </p:txBody>
      </p:sp>
      <p:sp>
        <p:nvSpPr>
          <p:cNvPr id="7" name="凹頭">
            <a:extLst>
              <a:ext uri="{FF2B5EF4-FFF2-40B4-BE49-F238E27FC236}">
                <a16:creationId xmlns:a16="http://schemas.microsoft.com/office/drawing/2014/main" id="{C2DA4D4D-B573-5E47-AC76-6F3B98984952}"/>
              </a:ext>
            </a:extLst>
          </p:cNvPr>
          <p:cNvSpPr txBox="1"/>
          <p:nvPr/>
        </p:nvSpPr>
        <p:spPr>
          <a:xfrm>
            <a:off x="1408853" y="7694507"/>
            <a:ext cx="1210170" cy="584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8" tIns="72248" rIns="72248" bIns="72248">
            <a:spAutoFit/>
          </a:bodyPr>
          <a:lstStyle>
            <a:lvl1pPr marL="40639" marR="40639" algn="l" defTabSz="1300480">
              <a:spcBef>
                <a:spcPts val="1400"/>
              </a:spcBef>
              <a:buClr>
                <a:srgbClr val="FF0000"/>
              </a:buClr>
              <a:buFont typeface="Arial"/>
              <a:defRPr sz="3413">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defRPr>
            </a:lvl1pPr>
          </a:lstStyle>
          <a:p>
            <a:pPr>
              <a:defRPr>
                <a:latin typeface="Arial"/>
                <a:ea typeface="Arial"/>
                <a:cs typeface="Arial"/>
                <a:sym typeface="Arial"/>
              </a:defRPr>
            </a:pPr>
            <a:r>
              <a:rPr>
                <a:latin typeface="ヒラギノ明朝 ProN W6"/>
                <a:ea typeface="ヒラギノ明朝 ProN W6"/>
                <a:cs typeface="ヒラギノ明朝 ProN W6"/>
                <a:sym typeface="ヒラギノ明朝 ProN W6"/>
              </a:rPr>
              <a:t>凹頭</a:t>
            </a:r>
          </a:p>
        </p:txBody>
      </p:sp>
      <p:sp>
        <p:nvSpPr>
          <p:cNvPr id="8" name="凸頭">
            <a:extLst>
              <a:ext uri="{FF2B5EF4-FFF2-40B4-BE49-F238E27FC236}">
                <a16:creationId xmlns:a16="http://schemas.microsoft.com/office/drawing/2014/main" id="{93273DAF-BBD7-5240-A6F8-B81FE1955BB4}"/>
              </a:ext>
            </a:extLst>
          </p:cNvPr>
          <p:cNvSpPr txBox="1"/>
          <p:nvPr/>
        </p:nvSpPr>
        <p:spPr>
          <a:xfrm>
            <a:off x="4443306" y="7694507"/>
            <a:ext cx="1087347" cy="584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2248" tIns="72248" rIns="72248" bIns="72248">
            <a:spAutoFit/>
          </a:bodyPr>
          <a:lstStyle>
            <a:lvl1pPr marL="40639" marR="40639" algn="l" defTabSz="1300480">
              <a:buClr>
                <a:srgbClr val="0000FF"/>
              </a:buClr>
              <a:buFont typeface="ヒラギノ明朝 ProN W3"/>
              <a:defRPr sz="3413">
                <a:solidFill>
                  <a:srgbClr val="0000FF"/>
                </a:solidFill>
                <a:effectLst>
                  <a:outerShdw blurRad="12700" dist="25400" dir="2700000" rotWithShape="0">
                    <a:srgbClr val="000000"/>
                  </a:outerShdw>
                </a:effectLst>
                <a:uFill>
                  <a:solidFill>
                    <a:srgbClr val="0000FF"/>
                  </a:solidFill>
                </a:uFill>
                <a:latin typeface="ヒラギノ明朝 ProN W6"/>
                <a:ea typeface="ヒラギノ明朝 ProN W6"/>
                <a:cs typeface="ヒラギノ明朝 ProN W6"/>
                <a:sym typeface="ヒラギノ明朝 ProN W6"/>
              </a:defRPr>
            </a:lvl1pPr>
          </a:lstStyle>
          <a:p>
            <a:r>
              <a:t>凸頭</a:t>
            </a:r>
          </a:p>
        </p:txBody>
      </p:sp>
      <p:sp>
        <p:nvSpPr>
          <p:cNvPr id="9" name="円頭凸端">
            <a:extLst>
              <a:ext uri="{FF2B5EF4-FFF2-40B4-BE49-F238E27FC236}">
                <a16:creationId xmlns:a16="http://schemas.microsoft.com/office/drawing/2014/main" id="{109C026A-67D2-D941-89E7-F72B1033DCBF}"/>
              </a:ext>
            </a:extLst>
          </p:cNvPr>
          <p:cNvSpPr txBox="1"/>
          <p:nvPr/>
        </p:nvSpPr>
        <p:spPr>
          <a:xfrm>
            <a:off x="7261013" y="7694507"/>
            <a:ext cx="1954333" cy="584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2248" tIns="72248" rIns="72248" bIns="72248">
            <a:spAutoFit/>
          </a:bodyPr>
          <a:lstStyle>
            <a:lvl1pPr marL="40639" marR="40639" algn="l" defTabSz="1300480">
              <a:buClr>
                <a:srgbClr val="FF0000"/>
              </a:buClr>
              <a:buFont typeface="ヒラギノ明朝 ProN W3"/>
              <a:defRPr sz="3413">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defRPr>
            </a:lvl1pPr>
          </a:lstStyle>
          <a:p>
            <a:r>
              <a:t>円頭凸端</a:t>
            </a:r>
          </a:p>
        </p:txBody>
      </p:sp>
      <p:sp>
        <p:nvSpPr>
          <p:cNvPr id="10" name="尾状">
            <a:extLst>
              <a:ext uri="{FF2B5EF4-FFF2-40B4-BE49-F238E27FC236}">
                <a16:creationId xmlns:a16="http://schemas.microsoft.com/office/drawing/2014/main" id="{3754696C-E81E-1341-86D4-C25A68ED62B7}"/>
              </a:ext>
            </a:extLst>
          </p:cNvPr>
          <p:cNvSpPr txBox="1"/>
          <p:nvPr/>
        </p:nvSpPr>
        <p:spPr>
          <a:xfrm>
            <a:off x="10620586" y="7694507"/>
            <a:ext cx="1087347" cy="584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2248" tIns="72248" rIns="72248" bIns="72248">
            <a:spAutoFit/>
          </a:bodyPr>
          <a:lstStyle>
            <a:lvl1pPr marL="40639" marR="40639" algn="l" defTabSz="1300480">
              <a:buClr>
                <a:srgbClr val="0000FF"/>
              </a:buClr>
              <a:buFont typeface="ヒラギノ明朝 ProN W3"/>
              <a:defRPr sz="3413">
                <a:solidFill>
                  <a:srgbClr val="0000FF"/>
                </a:solidFill>
                <a:effectLst>
                  <a:outerShdw blurRad="12700" dist="25400" dir="2700000" rotWithShape="0">
                    <a:srgbClr val="000000"/>
                  </a:outerShdw>
                </a:effectLst>
                <a:uFill>
                  <a:solidFill>
                    <a:srgbClr val="0000FF"/>
                  </a:solidFill>
                </a:uFill>
                <a:latin typeface="ヒラギノ明朝 ProN W6"/>
                <a:ea typeface="ヒラギノ明朝 ProN W6"/>
                <a:cs typeface="ヒラギノ明朝 ProN W6"/>
                <a:sym typeface="ヒラギノ明朝 ProN W6"/>
              </a:defRPr>
            </a:lvl1pPr>
          </a:lstStyle>
          <a:p>
            <a:r>
              <a:t>尾状</a:t>
            </a:r>
          </a:p>
        </p:txBody>
      </p:sp>
      <p:pic>
        <p:nvPicPr>
          <p:cNvPr id="11" name="image-13.png" descr="image-13.png">
            <a:extLst>
              <a:ext uri="{FF2B5EF4-FFF2-40B4-BE49-F238E27FC236}">
                <a16:creationId xmlns:a16="http://schemas.microsoft.com/office/drawing/2014/main" id="{4D7DB098-558E-3048-A1B8-A1581B6416E1}"/>
              </a:ext>
            </a:extLst>
          </p:cNvPr>
          <p:cNvPicPr>
            <a:picLocks noChangeAspect="1"/>
          </p:cNvPicPr>
          <p:nvPr/>
        </p:nvPicPr>
        <p:blipFill>
          <a:blip r:embed="rId3"/>
          <a:stretch>
            <a:fillRect/>
          </a:stretch>
        </p:blipFill>
        <p:spPr>
          <a:xfrm>
            <a:off x="541866" y="1300479"/>
            <a:ext cx="12137814" cy="2589673"/>
          </a:xfrm>
          <a:prstGeom prst="rect">
            <a:avLst/>
          </a:prstGeom>
          <a:ln w="12700">
            <a:miter lim="400000"/>
          </a:ln>
        </p:spPr>
      </p:pic>
      <p:pic>
        <p:nvPicPr>
          <p:cNvPr id="12" name="image-14.png" descr="image-14.png">
            <a:extLst>
              <a:ext uri="{FF2B5EF4-FFF2-40B4-BE49-F238E27FC236}">
                <a16:creationId xmlns:a16="http://schemas.microsoft.com/office/drawing/2014/main" id="{97A5EE54-7D6E-7443-9E3E-ED39961BEA6F}"/>
              </a:ext>
            </a:extLst>
          </p:cNvPr>
          <p:cNvPicPr>
            <a:picLocks noChangeAspect="1"/>
          </p:cNvPicPr>
          <p:nvPr/>
        </p:nvPicPr>
        <p:blipFill>
          <a:blip r:embed="rId4"/>
          <a:stretch>
            <a:fillRect/>
          </a:stretch>
        </p:blipFill>
        <p:spPr>
          <a:xfrm>
            <a:off x="541866" y="5093546"/>
            <a:ext cx="12029441" cy="2567094"/>
          </a:xfrm>
          <a:prstGeom prst="rect">
            <a:avLst/>
          </a:prstGeom>
          <a:ln w="12700">
            <a:miter lim="400000"/>
          </a:ln>
        </p:spPr>
      </p:pic>
    </p:spTree>
    <p:extLst>
      <p:ext uri="{BB962C8B-B14F-4D97-AF65-F5344CB8AC3E}">
        <p14:creationId xmlns:p14="http://schemas.microsoft.com/office/powerpoint/2010/main" val="4149615600"/>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 name="漸鋭尖形">
            <a:extLst>
              <a:ext uri="{FF2B5EF4-FFF2-40B4-BE49-F238E27FC236}">
                <a16:creationId xmlns:a16="http://schemas.microsoft.com/office/drawing/2014/main" id="{A28B53DD-9733-A94D-B647-20B268F35866}"/>
              </a:ext>
            </a:extLst>
          </p:cNvPr>
          <p:cNvSpPr txBox="1"/>
          <p:nvPr/>
        </p:nvSpPr>
        <p:spPr>
          <a:xfrm>
            <a:off x="1192106" y="3901440"/>
            <a:ext cx="2185530" cy="584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8" tIns="72248" rIns="72248" bIns="72248">
            <a:spAutoFit/>
          </a:bodyPr>
          <a:lstStyle>
            <a:lvl1pPr marL="40639" marR="40639" algn="l" defTabSz="1300480">
              <a:spcBef>
                <a:spcPts val="1400"/>
              </a:spcBef>
              <a:buClr>
                <a:srgbClr val="FF0000"/>
              </a:buClr>
              <a:buFont typeface="Arial"/>
              <a:defRPr sz="3413">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defRPr>
            </a:lvl1pPr>
          </a:lstStyle>
          <a:p>
            <a:pPr>
              <a:defRPr>
                <a:latin typeface="Arial"/>
                <a:ea typeface="Arial"/>
                <a:cs typeface="Arial"/>
                <a:sym typeface="Arial"/>
              </a:defRPr>
            </a:pPr>
            <a:r>
              <a:rPr>
                <a:latin typeface="ヒラギノ明朝 ProN W6"/>
                <a:ea typeface="ヒラギノ明朝 ProN W6"/>
                <a:cs typeface="ヒラギノ明朝 ProN W6"/>
                <a:sym typeface="ヒラギノ明朝 ProN W6"/>
              </a:rPr>
              <a:t>漸鋭尖形</a:t>
            </a:r>
          </a:p>
        </p:txBody>
      </p:sp>
      <p:sp>
        <p:nvSpPr>
          <p:cNvPr id="3" name="くさび形">
            <a:extLst>
              <a:ext uri="{FF2B5EF4-FFF2-40B4-BE49-F238E27FC236}">
                <a16:creationId xmlns:a16="http://schemas.microsoft.com/office/drawing/2014/main" id="{FF85DD24-816C-AA46-80DB-FD18B51C0F37}"/>
              </a:ext>
            </a:extLst>
          </p:cNvPr>
          <p:cNvSpPr txBox="1"/>
          <p:nvPr/>
        </p:nvSpPr>
        <p:spPr>
          <a:xfrm>
            <a:off x="4009813" y="3901440"/>
            <a:ext cx="1954333" cy="584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2248" tIns="72248" rIns="72248" bIns="72248">
            <a:spAutoFit/>
          </a:bodyPr>
          <a:lstStyle>
            <a:lvl1pPr marL="40639" marR="40639" algn="l" defTabSz="1300480">
              <a:buClr>
                <a:srgbClr val="0000FF"/>
              </a:buClr>
              <a:buFont typeface="ヒラギノ明朝 ProN W3"/>
              <a:defRPr sz="3413">
                <a:solidFill>
                  <a:srgbClr val="0000FF"/>
                </a:solidFill>
                <a:effectLst>
                  <a:outerShdw blurRad="12700" dist="25400" dir="2700000" rotWithShape="0">
                    <a:srgbClr val="000000"/>
                  </a:outerShdw>
                </a:effectLst>
                <a:uFill>
                  <a:solidFill>
                    <a:srgbClr val="0000FF"/>
                  </a:solidFill>
                </a:uFill>
                <a:latin typeface="ヒラギノ明朝 ProN W6"/>
                <a:ea typeface="ヒラギノ明朝 ProN W6"/>
                <a:cs typeface="ヒラギノ明朝 ProN W6"/>
                <a:sym typeface="ヒラギノ明朝 ProN W6"/>
              </a:defRPr>
            </a:lvl1pPr>
          </a:lstStyle>
          <a:p>
            <a:r>
              <a:t>くさび形</a:t>
            </a:r>
          </a:p>
        </p:txBody>
      </p:sp>
      <p:sp>
        <p:nvSpPr>
          <p:cNvPr id="4" name="切形">
            <a:extLst>
              <a:ext uri="{FF2B5EF4-FFF2-40B4-BE49-F238E27FC236}">
                <a16:creationId xmlns:a16="http://schemas.microsoft.com/office/drawing/2014/main" id="{6B613DDB-AF42-4443-856A-E0713DFB4ED2}"/>
              </a:ext>
            </a:extLst>
          </p:cNvPr>
          <p:cNvSpPr txBox="1"/>
          <p:nvPr/>
        </p:nvSpPr>
        <p:spPr>
          <a:xfrm>
            <a:off x="7261013" y="3901440"/>
            <a:ext cx="1087347" cy="584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2248" tIns="72248" rIns="72248" bIns="72248">
            <a:spAutoFit/>
          </a:bodyPr>
          <a:lstStyle>
            <a:lvl1pPr marL="40639" marR="40639" algn="l" defTabSz="1300480">
              <a:buClr>
                <a:srgbClr val="FF0000"/>
              </a:buClr>
              <a:buFont typeface="ヒラギノ明朝 ProN W3"/>
              <a:defRPr sz="3413">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defRPr>
            </a:lvl1pPr>
          </a:lstStyle>
          <a:p>
            <a:r>
              <a:t>切形</a:t>
            </a:r>
          </a:p>
        </p:txBody>
      </p:sp>
      <p:sp>
        <p:nvSpPr>
          <p:cNvPr id="5" name="心形">
            <a:extLst>
              <a:ext uri="{FF2B5EF4-FFF2-40B4-BE49-F238E27FC236}">
                <a16:creationId xmlns:a16="http://schemas.microsoft.com/office/drawing/2014/main" id="{50A7FDFF-2752-A149-9F61-5F2E2F5A1BDD}"/>
              </a:ext>
            </a:extLst>
          </p:cNvPr>
          <p:cNvSpPr txBox="1"/>
          <p:nvPr/>
        </p:nvSpPr>
        <p:spPr>
          <a:xfrm>
            <a:off x="10295466" y="3901440"/>
            <a:ext cx="1087347" cy="584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2248" tIns="72248" rIns="72248" bIns="72248">
            <a:spAutoFit/>
          </a:bodyPr>
          <a:lstStyle>
            <a:lvl1pPr marL="40639" marR="40639" algn="l" defTabSz="1300480">
              <a:buClr>
                <a:srgbClr val="0000FF"/>
              </a:buClr>
              <a:buFont typeface="ヒラギノ明朝 ProN W3"/>
              <a:defRPr sz="3413">
                <a:solidFill>
                  <a:srgbClr val="0000FF"/>
                </a:solidFill>
                <a:effectLst>
                  <a:outerShdw blurRad="12700" dist="25400" dir="2700000" rotWithShape="0">
                    <a:srgbClr val="000000"/>
                  </a:outerShdw>
                </a:effectLst>
                <a:uFill>
                  <a:solidFill>
                    <a:srgbClr val="0000FF"/>
                  </a:solidFill>
                </a:uFill>
                <a:latin typeface="ヒラギノ明朝 ProN W6"/>
                <a:ea typeface="ヒラギノ明朝 ProN W6"/>
                <a:cs typeface="ヒラギノ明朝 ProN W6"/>
                <a:sym typeface="ヒラギノ明朝 ProN W6"/>
              </a:defRPr>
            </a:lvl1pPr>
          </a:lstStyle>
          <a:p>
            <a:r>
              <a:t>心形</a:t>
            </a:r>
          </a:p>
        </p:txBody>
      </p:sp>
      <p:sp>
        <p:nvSpPr>
          <p:cNvPr id="6" name="葉の基部の形態">
            <a:extLst>
              <a:ext uri="{FF2B5EF4-FFF2-40B4-BE49-F238E27FC236}">
                <a16:creationId xmlns:a16="http://schemas.microsoft.com/office/drawing/2014/main" id="{76193B40-F1AE-F342-BE37-3C5E2496985B}"/>
              </a:ext>
            </a:extLst>
          </p:cNvPr>
          <p:cNvSpPr txBox="1">
            <a:spLocks/>
          </p:cNvSpPr>
          <p:nvPr/>
        </p:nvSpPr>
        <p:spPr>
          <a:xfrm>
            <a:off x="0" y="-1"/>
            <a:ext cx="4768427" cy="794739"/>
          </a:xfrm>
          <a:prstGeom prst="rect">
            <a:avLst/>
          </a:prstGeom>
          <a:ln w="12700">
            <a:miter lim="400000"/>
          </a:ln>
          <a:effectLst>
            <a:outerShdw blurRad="63500" rotWithShape="0">
              <a:srgbClr val="808080">
                <a:alpha val="75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8" tIns="72248" rIns="72248" bIns="72248" anchor="ctr">
            <a:normAutofit fontScale="97500" lnSpcReduction="10000"/>
          </a:bodyPr>
          <a:lstStyle>
            <a:lvl1pPr marL="40639" marR="40639" indent="0" algn="ctr" defTabSz="1300480" rtl="0" latinLnBrk="0">
              <a:lnSpc>
                <a:spcPct val="100000"/>
              </a:lnSpc>
              <a:spcBef>
                <a:spcPts val="0"/>
              </a:spcBef>
              <a:spcAft>
                <a:spcPts val="0"/>
              </a:spcAft>
              <a:buClr>
                <a:srgbClr val="FFFF00"/>
              </a:buClr>
              <a:buSzTx/>
              <a:buFont typeface="ヒラギノ明朝 ProN W3"/>
              <a:buNone/>
              <a:tabLst/>
              <a:defRPr sz="4551" b="0" i="0" u="none" strike="noStrike" cap="none" spc="0" baseline="0">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defRPr>
            </a:lvl1pPr>
            <a:lvl2pPr marL="0" marR="0" indent="3429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2pPr>
            <a:lvl3pPr marL="0" marR="0" indent="685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3pPr>
            <a:lvl4pPr marL="0" marR="0" indent="10287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4pPr>
            <a:lvl5pPr marL="0" marR="0" indent="1371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5pPr>
            <a:lvl6pPr marL="0" marR="0" indent="17145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6pPr>
            <a:lvl7pPr marL="0" marR="0" indent="20574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7pPr>
            <a:lvl8pPr marL="0" marR="0" indent="24003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8pPr>
            <a:lvl9pPr marL="0" marR="0" indent="2743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9pPr>
          </a:lstStyle>
          <a:p>
            <a:pPr hangingPunct="1"/>
            <a:r>
              <a:rPr lang="ja-JP" altLang="en-US"/>
              <a:t>葉の基部の形態</a:t>
            </a:r>
          </a:p>
        </p:txBody>
      </p:sp>
      <p:sp>
        <p:nvSpPr>
          <p:cNvPr id="7" name="耳形">
            <a:extLst>
              <a:ext uri="{FF2B5EF4-FFF2-40B4-BE49-F238E27FC236}">
                <a16:creationId xmlns:a16="http://schemas.microsoft.com/office/drawing/2014/main" id="{7D808E64-B7BF-C249-9157-D00E82312CE1}"/>
              </a:ext>
            </a:extLst>
          </p:cNvPr>
          <p:cNvSpPr txBox="1"/>
          <p:nvPr/>
        </p:nvSpPr>
        <p:spPr>
          <a:xfrm>
            <a:off x="1733973" y="8236373"/>
            <a:ext cx="1210170" cy="584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8" tIns="72248" rIns="72248" bIns="72248">
            <a:spAutoFit/>
          </a:bodyPr>
          <a:lstStyle>
            <a:lvl1pPr marL="40639" marR="40639" algn="l" defTabSz="1300480">
              <a:spcBef>
                <a:spcPts val="1400"/>
              </a:spcBef>
              <a:buClr>
                <a:srgbClr val="FF0000"/>
              </a:buClr>
              <a:buFont typeface="Arial"/>
              <a:defRPr sz="3413">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defRPr>
            </a:lvl1pPr>
          </a:lstStyle>
          <a:p>
            <a:pPr>
              <a:defRPr>
                <a:latin typeface="Arial"/>
                <a:ea typeface="Arial"/>
                <a:cs typeface="Arial"/>
                <a:sym typeface="Arial"/>
              </a:defRPr>
            </a:pPr>
            <a:r>
              <a:rPr>
                <a:latin typeface="ヒラギノ明朝 ProN W6"/>
                <a:ea typeface="ヒラギノ明朝 ProN W6"/>
                <a:cs typeface="ヒラギノ明朝 ProN W6"/>
                <a:sym typeface="ヒラギノ明朝 ProN W6"/>
              </a:rPr>
              <a:t>耳形</a:t>
            </a:r>
          </a:p>
        </p:txBody>
      </p:sp>
      <p:sp>
        <p:nvSpPr>
          <p:cNvPr id="8" name="矢じり形">
            <a:extLst>
              <a:ext uri="{FF2B5EF4-FFF2-40B4-BE49-F238E27FC236}">
                <a16:creationId xmlns:a16="http://schemas.microsoft.com/office/drawing/2014/main" id="{460A926C-EB3E-3D47-B8B2-75DC429C5BEF}"/>
              </a:ext>
            </a:extLst>
          </p:cNvPr>
          <p:cNvSpPr txBox="1"/>
          <p:nvPr/>
        </p:nvSpPr>
        <p:spPr>
          <a:xfrm>
            <a:off x="5418666" y="8128000"/>
            <a:ext cx="1954333" cy="5842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2248" tIns="72248" rIns="72248" bIns="72248">
            <a:spAutoFit/>
          </a:bodyPr>
          <a:lstStyle>
            <a:lvl1pPr marL="40639" marR="40639" algn="l" defTabSz="1300480">
              <a:buClr>
                <a:srgbClr val="0000FF"/>
              </a:buClr>
              <a:buFont typeface="ヒラギノ明朝 ProN W3"/>
              <a:defRPr sz="3413">
                <a:solidFill>
                  <a:srgbClr val="0000FF"/>
                </a:solidFill>
                <a:effectLst>
                  <a:outerShdw blurRad="12700" dist="25400" dir="2700000" rotWithShape="0">
                    <a:srgbClr val="000000"/>
                  </a:outerShdw>
                </a:effectLst>
                <a:uFill>
                  <a:solidFill>
                    <a:srgbClr val="0000FF"/>
                  </a:solidFill>
                </a:uFill>
                <a:latin typeface="ヒラギノ明朝 ProN W6"/>
                <a:ea typeface="ヒラギノ明朝 ProN W6"/>
                <a:cs typeface="ヒラギノ明朝 ProN W6"/>
                <a:sym typeface="ヒラギノ明朝 ProN W6"/>
              </a:defRPr>
            </a:lvl1pPr>
          </a:lstStyle>
          <a:p>
            <a:r>
              <a:t>矢じり形</a:t>
            </a:r>
          </a:p>
        </p:txBody>
      </p:sp>
      <p:sp>
        <p:nvSpPr>
          <p:cNvPr id="9" name="ほこ形">
            <a:extLst>
              <a:ext uri="{FF2B5EF4-FFF2-40B4-BE49-F238E27FC236}">
                <a16:creationId xmlns:a16="http://schemas.microsoft.com/office/drawing/2014/main" id="{59542B00-EF1F-694F-9398-7786C7116D5B}"/>
              </a:ext>
            </a:extLst>
          </p:cNvPr>
          <p:cNvSpPr txBox="1"/>
          <p:nvPr/>
        </p:nvSpPr>
        <p:spPr>
          <a:xfrm>
            <a:off x="9428480" y="8128000"/>
            <a:ext cx="1520840" cy="5842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2248" tIns="72248" rIns="72248" bIns="72248">
            <a:spAutoFit/>
          </a:bodyPr>
          <a:lstStyle>
            <a:lvl1pPr marL="40639" marR="40639" algn="l" defTabSz="1300480">
              <a:buClr>
                <a:srgbClr val="FF0000"/>
              </a:buClr>
              <a:buFont typeface="ヒラギノ明朝 ProN W3"/>
              <a:defRPr sz="3413">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defRPr>
            </a:lvl1pPr>
          </a:lstStyle>
          <a:p>
            <a:r>
              <a:t>ほこ形</a:t>
            </a:r>
          </a:p>
        </p:txBody>
      </p:sp>
      <p:pic>
        <p:nvPicPr>
          <p:cNvPr id="10" name="image-15.png" descr="image-15.png">
            <a:extLst>
              <a:ext uri="{FF2B5EF4-FFF2-40B4-BE49-F238E27FC236}">
                <a16:creationId xmlns:a16="http://schemas.microsoft.com/office/drawing/2014/main" id="{F2D492B5-5BE2-9944-87FA-C43BA48893C8}"/>
              </a:ext>
            </a:extLst>
          </p:cNvPr>
          <p:cNvPicPr>
            <a:picLocks noChangeAspect="1"/>
          </p:cNvPicPr>
          <p:nvPr/>
        </p:nvPicPr>
        <p:blipFill>
          <a:blip r:embed="rId3"/>
          <a:stretch>
            <a:fillRect/>
          </a:stretch>
        </p:blipFill>
        <p:spPr>
          <a:xfrm>
            <a:off x="541866" y="1083733"/>
            <a:ext cx="11704322" cy="2790614"/>
          </a:xfrm>
          <a:prstGeom prst="rect">
            <a:avLst/>
          </a:prstGeom>
          <a:ln w="12700">
            <a:miter lim="400000"/>
          </a:ln>
        </p:spPr>
      </p:pic>
      <p:pic>
        <p:nvPicPr>
          <p:cNvPr id="11" name="image-16.png" descr="image-16.png">
            <a:extLst>
              <a:ext uri="{FF2B5EF4-FFF2-40B4-BE49-F238E27FC236}">
                <a16:creationId xmlns:a16="http://schemas.microsoft.com/office/drawing/2014/main" id="{2A6A8FBA-EA26-5847-A127-8F8CD4F121DC}"/>
              </a:ext>
            </a:extLst>
          </p:cNvPr>
          <p:cNvPicPr>
            <a:picLocks noChangeAspect="1"/>
          </p:cNvPicPr>
          <p:nvPr/>
        </p:nvPicPr>
        <p:blipFill>
          <a:blip r:embed="rId4"/>
          <a:stretch>
            <a:fillRect/>
          </a:stretch>
        </p:blipFill>
        <p:spPr>
          <a:xfrm>
            <a:off x="541866" y="4551680"/>
            <a:ext cx="11704322" cy="3607929"/>
          </a:xfrm>
          <a:prstGeom prst="rect">
            <a:avLst/>
          </a:prstGeom>
          <a:ln w="12700">
            <a:miter lim="400000"/>
          </a:ln>
        </p:spPr>
      </p:pic>
    </p:spTree>
    <p:extLst>
      <p:ext uri="{BB962C8B-B14F-4D97-AF65-F5344CB8AC3E}">
        <p14:creationId xmlns:p14="http://schemas.microsoft.com/office/powerpoint/2010/main" val="2813224228"/>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 name="全縁">
            <a:extLst>
              <a:ext uri="{FF2B5EF4-FFF2-40B4-BE49-F238E27FC236}">
                <a16:creationId xmlns:a16="http://schemas.microsoft.com/office/drawing/2014/main" id="{3E943D8E-0069-4142-992E-764045871687}"/>
              </a:ext>
            </a:extLst>
          </p:cNvPr>
          <p:cNvSpPr txBox="1"/>
          <p:nvPr/>
        </p:nvSpPr>
        <p:spPr>
          <a:xfrm>
            <a:off x="1083733" y="4009813"/>
            <a:ext cx="1210170" cy="584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8" tIns="72248" rIns="72248" bIns="72248">
            <a:spAutoFit/>
          </a:bodyPr>
          <a:lstStyle>
            <a:lvl1pPr marL="40639" marR="40639" algn="l" defTabSz="1300480">
              <a:spcBef>
                <a:spcPts val="1400"/>
              </a:spcBef>
              <a:buClr>
                <a:srgbClr val="FF0000"/>
              </a:buClr>
              <a:buFont typeface="Arial"/>
              <a:defRPr sz="3413">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defRPr>
            </a:lvl1pPr>
          </a:lstStyle>
          <a:p>
            <a:pPr>
              <a:defRPr>
                <a:latin typeface="Arial"/>
                <a:ea typeface="Arial"/>
                <a:cs typeface="Arial"/>
                <a:sym typeface="Arial"/>
              </a:defRPr>
            </a:pPr>
            <a:r>
              <a:rPr>
                <a:latin typeface="ヒラギノ明朝 ProN W6"/>
                <a:ea typeface="ヒラギノ明朝 ProN W6"/>
                <a:cs typeface="ヒラギノ明朝 ProN W6"/>
                <a:sym typeface="ヒラギノ明朝 ProN W6"/>
              </a:rPr>
              <a:t>全縁</a:t>
            </a:r>
          </a:p>
        </p:txBody>
      </p:sp>
      <p:sp>
        <p:nvSpPr>
          <p:cNvPr id="3" name="波状縁">
            <a:extLst>
              <a:ext uri="{FF2B5EF4-FFF2-40B4-BE49-F238E27FC236}">
                <a16:creationId xmlns:a16="http://schemas.microsoft.com/office/drawing/2014/main" id="{A0910314-CE63-2C47-89F3-E4B8DE6A4243}"/>
              </a:ext>
            </a:extLst>
          </p:cNvPr>
          <p:cNvSpPr txBox="1"/>
          <p:nvPr/>
        </p:nvSpPr>
        <p:spPr>
          <a:xfrm>
            <a:off x="2275839" y="4009813"/>
            <a:ext cx="1520840" cy="584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2248" tIns="72248" rIns="72248" bIns="72248">
            <a:spAutoFit/>
          </a:bodyPr>
          <a:lstStyle>
            <a:lvl1pPr marL="40639" marR="40639" algn="l" defTabSz="1300480">
              <a:buClr>
                <a:srgbClr val="0000FF"/>
              </a:buClr>
              <a:buFont typeface="ヒラギノ明朝 ProN W3"/>
              <a:defRPr sz="3413">
                <a:solidFill>
                  <a:srgbClr val="0000FF"/>
                </a:solidFill>
                <a:effectLst>
                  <a:outerShdw blurRad="12700" dist="25400" dir="2700000" rotWithShape="0">
                    <a:srgbClr val="000000"/>
                  </a:outerShdw>
                </a:effectLst>
                <a:uFill>
                  <a:solidFill>
                    <a:srgbClr val="0000FF"/>
                  </a:solidFill>
                </a:uFill>
                <a:latin typeface="ヒラギノ明朝 ProN W6"/>
                <a:ea typeface="ヒラギノ明朝 ProN W6"/>
                <a:cs typeface="ヒラギノ明朝 ProN W6"/>
                <a:sym typeface="ヒラギノ明朝 ProN W6"/>
              </a:defRPr>
            </a:lvl1pPr>
          </a:lstStyle>
          <a:p>
            <a:r>
              <a:t>波状縁</a:t>
            </a:r>
          </a:p>
        </p:txBody>
      </p:sp>
      <p:sp>
        <p:nvSpPr>
          <p:cNvPr id="4" name="↑…">
            <a:extLst>
              <a:ext uri="{FF2B5EF4-FFF2-40B4-BE49-F238E27FC236}">
                <a16:creationId xmlns:a16="http://schemas.microsoft.com/office/drawing/2014/main" id="{CA310675-0552-EC41-B3A9-FFC5CA71B5E5}"/>
              </a:ext>
            </a:extLst>
          </p:cNvPr>
          <p:cNvSpPr txBox="1"/>
          <p:nvPr/>
        </p:nvSpPr>
        <p:spPr>
          <a:xfrm>
            <a:off x="3172629" y="4009813"/>
            <a:ext cx="2387826" cy="1231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2248" tIns="72248" rIns="72248" bIns="72248">
            <a:spAutoFit/>
          </a:bodyPr>
          <a:lstStyle/>
          <a:p>
            <a:pPr marL="40639" marR="40639" defTabSz="1300480">
              <a:buClr>
                <a:srgbClr val="FF0000"/>
              </a:buClr>
              <a:buFont typeface="ヒラギノ明朝 ProN W3"/>
              <a:defRPr sz="3413">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defRPr>
            </a:pPr>
            <a:r>
              <a:t>↑</a:t>
            </a:r>
          </a:p>
          <a:p>
            <a:pPr marL="40639" marR="40639" defTabSz="1300480">
              <a:buClr>
                <a:srgbClr val="FF0000"/>
              </a:buClr>
              <a:buFont typeface="ヒラギノ明朝 ProN W3"/>
              <a:defRPr sz="3413">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defRPr>
            </a:pPr>
            <a:r>
              <a:t>波状鋸歯縁</a:t>
            </a:r>
          </a:p>
        </p:txBody>
      </p:sp>
      <p:sp>
        <p:nvSpPr>
          <p:cNvPr id="5" name="鋸歯縁">
            <a:extLst>
              <a:ext uri="{FF2B5EF4-FFF2-40B4-BE49-F238E27FC236}">
                <a16:creationId xmlns:a16="http://schemas.microsoft.com/office/drawing/2014/main" id="{BA23AE43-4F07-3843-9E21-42481F374180}"/>
              </a:ext>
            </a:extLst>
          </p:cNvPr>
          <p:cNvSpPr txBox="1"/>
          <p:nvPr/>
        </p:nvSpPr>
        <p:spPr>
          <a:xfrm>
            <a:off x="4985173" y="4009813"/>
            <a:ext cx="1520840" cy="584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2248" tIns="72248" rIns="72248" bIns="72248">
            <a:spAutoFit/>
          </a:bodyPr>
          <a:lstStyle>
            <a:lvl1pPr marL="40639" marR="40639" algn="l" defTabSz="1300480">
              <a:buClr>
                <a:srgbClr val="0000FF"/>
              </a:buClr>
              <a:buFont typeface="ヒラギノ明朝 ProN W3"/>
              <a:defRPr sz="3413">
                <a:solidFill>
                  <a:srgbClr val="0000FF"/>
                </a:solidFill>
                <a:effectLst>
                  <a:outerShdw blurRad="12700" dist="25400" dir="2700000" rotWithShape="0">
                    <a:srgbClr val="000000"/>
                  </a:outerShdw>
                </a:effectLst>
                <a:uFill>
                  <a:solidFill>
                    <a:srgbClr val="0000FF"/>
                  </a:solidFill>
                </a:uFill>
                <a:latin typeface="ヒラギノ明朝 ProN W6"/>
                <a:ea typeface="ヒラギノ明朝 ProN W6"/>
                <a:cs typeface="ヒラギノ明朝 ProN W6"/>
                <a:sym typeface="ヒラギノ明朝 ProN W6"/>
              </a:defRPr>
            </a:lvl1pPr>
          </a:lstStyle>
          <a:p>
            <a:r>
              <a:t>鋸歯縁</a:t>
            </a:r>
          </a:p>
        </p:txBody>
      </p:sp>
      <p:sp>
        <p:nvSpPr>
          <p:cNvPr id="6" name="葉の縁の形と裂け方">
            <a:extLst>
              <a:ext uri="{FF2B5EF4-FFF2-40B4-BE49-F238E27FC236}">
                <a16:creationId xmlns:a16="http://schemas.microsoft.com/office/drawing/2014/main" id="{0F167D4E-5831-9441-B0CB-444AF0338793}"/>
              </a:ext>
            </a:extLst>
          </p:cNvPr>
          <p:cNvSpPr txBox="1">
            <a:spLocks/>
          </p:cNvSpPr>
          <p:nvPr/>
        </p:nvSpPr>
        <p:spPr>
          <a:xfrm>
            <a:off x="-1" y="-1"/>
            <a:ext cx="6068908" cy="830863"/>
          </a:xfrm>
          <a:prstGeom prst="rect">
            <a:avLst/>
          </a:prstGeom>
          <a:ln w="12700">
            <a:miter lim="400000"/>
          </a:ln>
          <a:effectLst>
            <a:outerShdw blurRad="63500" rotWithShape="0">
              <a:srgbClr val="808080">
                <a:alpha val="75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8" tIns="72248" rIns="72248" bIns="72248" anchor="ctr">
            <a:normAutofit fontScale="97500"/>
          </a:bodyPr>
          <a:lstStyle>
            <a:lvl1pPr marL="40639" marR="40639" indent="0" algn="ctr" defTabSz="1300480" rtl="0" latinLnBrk="0">
              <a:lnSpc>
                <a:spcPct val="100000"/>
              </a:lnSpc>
              <a:spcBef>
                <a:spcPts val="0"/>
              </a:spcBef>
              <a:spcAft>
                <a:spcPts val="0"/>
              </a:spcAft>
              <a:buClr>
                <a:srgbClr val="FFFF00"/>
              </a:buClr>
              <a:buSzTx/>
              <a:buFont typeface="ヒラギノ明朝 ProN W3"/>
              <a:buNone/>
              <a:tabLst/>
              <a:defRPr sz="4551" b="0" i="0" u="none" strike="noStrike" cap="none" spc="0" baseline="0">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defRPr>
            </a:lvl1pPr>
            <a:lvl2pPr marL="0" marR="0" indent="3429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2pPr>
            <a:lvl3pPr marL="0" marR="0" indent="685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3pPr>
            <a:lvl4pPr marL="0" marR="0" indent="10287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4pPr>
            <a:lvl5pPr marL="0" marR="0" indent="1371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5pPr>
            <a:lvl6pPr marL="0" marR="0" indent="17145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6pPr>
            <a:lvl7pPr marL="0" marR="0" indent="20574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7pPr>
            <a:lvl8pPr marL="0" marR="0" indent="24003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8pPr>
            <a:lvl9pPr marL="0" marR="0" indent="2743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9pPr>
          </a:lstStyle>
          <a:p>
            <a:pPr hangingPunct="1"/>
            <a:r>
              <a:rPr lang="ja-JP" altLang="en-US"/>
              <a:t>葉の縁の形と裂け方</a:t>
            </a:r>
          </a:p>
        </p:txBody>
      </p:sp>
      <p:sp>
        <p:nvSpPr>
          <p:cNvPr id="7" name="歯牙縁">
            <a:extLst>
              <a:ext uri="{FF2B5EF4-FFF2-40B4-BE49-F238E27FC236}">
                <a16:creationId xmlns:a16="http://schemas.microsoft.com/office/drawing/2014/main" id="{9B0D7640-76DA-844B-B598-C8AEFDF5BBC7}"/>
              </a:ext>
            </a:extLst>
          </p:cNvPr>
          <p:cNvSpPr txBox="1"/>
          <p:nvPr/>
        </p:nvSpPr>
        <p:spPr>
          <a:xfrm>
            <a:off x="6502400" y="4009813"/>
            <a:ext cx="1643663" cy="584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8" tIns="72248" rIns="72248" bIns="72248">
            <a:spAutoFit/>
          </a:bodyPr>
          <a:lstStyle>
            <a:lvl1pPr marL="40639" marR="40639" algn="l" defTabSz="1300480">
              <a:spcBef>
                <a:spcPts val="1400"/>
              </a:spcBef>
              <a:buClr>
                <a:srgbClr val="FF0000"/>
              </a:buClr>
              <a:buFont typeface="Arial"/>
              <a:defRPr sz="3413">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defRPr>
            </a:lvl1pPr>
          </a:lstStyle>
          <a:p>
            <a:pPr>
              <a:defRPr>
                <a:latin typeface="Arial"/>
                <a:ea typeface="Arial"/>
                <a:cs typeface="Arial"/>
                <a:sym typeface="Arial"/>
              </a:defRPr>
            </a:pPr>
            <a:r>
              <a:rPr>
                <a:latin typeface="ヒラギノ明朝 ProN W6"/>
                <a:ea typeface="ヒラギノ明朝 ProN W6"/>
                <a:cs typeface="ヒラギノ明朝 ProN W6"/>
                <a:sym typeface="ヒラギノ明朝 ProN W6"/>
              </a:rPr>
              <a:t>歯牙縁</a:t>
            </a:r>
          </a:p>
        </p:txBody>
      </p:sp>
      <p:sp>
        <p:nvSpPr>
          <p:cNvPr id="8" name="↑…">
            <a:extLst>
              <a:ext uri="{FF2B5EF4-FFF2-40B4-BE49-F238E27FC236}">
                <a16:creationId xmlns:a16="http://schemas.microsoft.com/office/drawing/2014/main" id="{0A8B473C-56A5-4742-B5F0-AB551006BF98}"/>
              </a:ext>
            </a:extLst>
          </p:cNvPr>
          <p:cNvSpPr txBox="1"/>
          <p:nvPr/>
        </p:nvSpPr>
        <p:spPr>
          <a:xfrm>
            <a:off x="7507562" y="4009813"/>
            <a:ext cx="1954333" cy="1231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2248" tIns="72248" rIns="72248" bIns="72248">
            <a:spAutoFit/>
          </a:bodyPr>
          <a:lstStyle/>
          <a:p>
            <a:pPr marL="40639" marR="40639" defTabSz="1300480">
              <a:buClr>
                <a:srgbClr val="0000FF"/>
              </a:buClr>
              <a:buFont typeface="ヒラギノ明朝 ProN W3"/>
              <a:defRPr sz="3413">
                <a:solidFill>
                  <a:srgbClr val="0000FF"/>
                </a:solidFill>
                <a:effectLst>
                  <a:outerShdw blurRad="12700" dist="25400" dir="2700000" rotWithShape="0">
                    <a:srgbClr val="000000"/>
                  </a:outerShdw>
                </a:effectLst>
                <a:uFill>
                  <a:solidFill>
                    <a:srgbClr val="0000FF"/>
                  </a:solidFill>
                </a:uFill>
                <a:latin typeface="ヒラギノ明朝 ProN W6"/>
                <a:ea typeface="ヒラギノ明朝 ProN W6"/>
                <a:cs typeface="ヒラギノ明朝 ProN W6"/>
                <a:sym typeface="ヒラギノ明朝 ProN W6"/>
              </a:defRPr>
            </a:pPr>
            <a:r>
              <a:t>↑</a:t>
            </a:r>
          </a:p>
          <a:p>
            <a:pPr marL="40639" marR="40639" defTabSz="1300480">
              <a:buClr>
                <a:srgbClr val="0000FF"/>
              </a:buClr>
              <a:buFont typeface="ヒラギノ明朝 ProN W3"/>
              <a:defRPr sz="3413">
                <a:solidFill>
                  <a:srgbClr val="0000FF"/>
                </a:solidFill>
                <a:effectLst>
                  <a:outerShdw blurRad="12700" dist="25400" dir="2700000" rotWithShape="0">
                    <a:srgbClr val="000000"/>
                  </a:outerShdw>
                </a:effectLst>
                <a:uFill>
                  <a:solidFill>
                    <a:srgbClr val="0000FF"/>
                  </a:solidFill>
                </a:uFill>
                <a:latin typeface="ヒラギノ明朝 ProN W6"/>
                <a:ea typeface="ヒラギノ明朝 ProN W6"/>
                <a:cs typeface="ヒラギノ明朝 ProN W6"/>
                <a:sym typeface="ヒラギノ明朝 ProN W6"/>
              </a:defRPr>
            </a:pPr>
            <a:r>
              <a:t>重鋸歯縁</a:t>
            </a:r>
          </a:p>
        </p:txBody>
      </p:sp>
      <p:sp>
        <p:nvSpPr>
          <p:cNvPr id="9" name="欠刻">
            <a:extLst>
              <a:ext uri="{FF2B5EF4-FFF2-40B4-BE49-F238E27FC236}">
                <a16:creationId xmlns:a16="http://schemas.microsoft.com/office/drawing/2014/main" id="{E777D24E-CC7E-7F41-BE38-8832D6D796B8}"/>
              </a:ext>
            </a:extLst>
          </p:cNvPr>
          <p:cNvSpPr txBox="1"/>
          <p:nvPr/>
        </p:nvSpPr>
        <p:spPr>
          <a:xfrm>
            <a:off x="9320107" y="4009813"/>
            <a:ext cx="1087346" cy="584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2248" tIns="72248" rIns="72248" bIns="72248">
            <a:spAutoFit/>
          </a:bodyPr>
          <a:lstStyle>
            <a:lvl1pPr marL="40639" marR="40639" algn="l" defTabSz="1300480">
              <a:buClr>
                <a:srgbClr val="FF0000"/>
              </a:buClr>
              <a:buFont typeface="ヒラギノ明朝 ProN W3"/>
              <a:defRPr sz="3413">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defRPr>
            </a:lvl1pPr>
          </a:lstStyle>
          <a:p>
            <a:r>
              <a:t>欠刻</a:t>
            </a:r>
          </a:p>
        </p:txBody>
      </p:sp>
      <p:sp>
        <p:nvSpPr>
          <p:cNvPr id="10" name="浅裂">
            <a:extLst>
              <a:ext uri="{FF2B5EF4-FFF2-40B4-BE49-F238E27FC236}">
                <a16:creationId xmlns:a16="http://schemas.microsoft.com/office/drawing/2014/main" id="{B3DA45FD-56B9-9D42-AD2A-0ACD04948333}"/>
              </a:ext>
            </a:extLst>
          </p:cNvPr>
          <p:cNvSpPr txBox="1"/>
          <p:nvPr/>
        </p:nvSpPr>
        <p:spPr>
          <a:xfrm>
            <a:off x="3467946" y="8886613"/>
            <a:ext cx="1210170" cy="584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8" tIns="72248" rIns="72248" bIns="72248">
            <a:spAutoFit/>
          </a:bodyPr>
          <a:lstStyle>
            <a:lvl1pPr marL="40639" marR="40639" algn="l" defTabSz="1300480">
              <a:spcBef>
                <a:spcPts val="1400"/>
              </a:spcBef>
              <a:buClr>
                <a:srgbClr val="FF0000"/>
              </a:buClr>
              <a:buFont typeface="Arial"/>
              <a:defRPr sz="3413">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defRPr>
            </a:lvl1pPr>
          </a:lstStyle>
          <a:p>
            <a:pPr>
              <a:defRPr>
                <a:latin typeface="Arial"/>
                <a:ea typeface="Arial"/>
                <a:cs typeface="Arial"/>
                <a:sym typeface="Arial"/>
              </a:defRPr>
            </a:pPr>
            <a:r>
              <a:rPr>
                <a:latin typeface="ヒラギノ明朝 ProN W6"/>
                <a:ea typeface="ヒラギノ明朝 ProN W6"/>
                <a:cs typeface="ヒラギノ明朝 ProN W6"/>
                <a:sym typeface="ヒラギノ明朝 ProN W6"/>
              </a:rPr>
              <a:t>浅裂</a:t>
            </a:r>
          </a:p>
        </p:txBody>
      </p:sp>
      <p:sp>
        <p:nvSpPr>
          <p:cNvPr id="11" name="中裂">
            <a:extLst>
              <a:ext uri="{FF2B5EF4-FFF2-40B4-BE49-F238E27FC236}">
                <a16:creationId xmlns:a16="http://schemas.microsoft.com/office/drawing/2014/main" id="{092FB1DD-124E-BB46-BB5E-E376805D9E35}"/>
              </a:ext>
            </a:extLst>
          </p:cNvPr>
          <p:cNvSpPr txBox="1"/>
          <p:nvPr/>
        </p:nvSpPr>
        <p:spPr>
          <a:xfrm>
            <a:off x="4876800" y="8868551"/>
            <a:ext cx="1087346" cy="584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2248" tIns="72248" rIns="72248" bIns="72248">
            <a:spAutoFit/>
          </a:bodyPr>
          <a:lstStyle>
            <a:lvl1pPr marL="40639" marR="40639" algn="l" defTabSz="1300480">
              <a:buClr>
                <a:srgbClr val="0000FF"/>
              </a:buClr>
              <a:buFont typeface="ヒラギノ明朝 ProN W3"/>
              <a:defRPr sz="3413">
                <a:solidFill>
                  <a:srgbClr val="0000FF"/>
                </a:solidFill>
                <a:effectLst>
                  <a:outerShdw blurRad="12700" dist="25400" dir="2700000" rotWithShape="0">
                    <a:srgbClr val="000000"/>
                  </a:outerShdw>
                </a:effectLst>
                <a:uFill>
                  <a:solidFill>
                    <a:srgbClr val="0000FF"/>
                  </a:solidFill>
                </a:uFill>
                <a:latin typeface="ヒラギノ明朝 ProN W6"/>
                <a:ea typeface="ヒラギノ明朝 ProN W6"/>
                <a:cs typeface="ヒラギノ明朝 ProN W6"/>
                <a:sym typeface="ヒラギノ明朝 ProN W6"/>
              </a:defRPr>
            </a:lvl1pPr>
          </a:lstStyle>
          <a:p>
            <a:r>
              <a:t>中裂</a:t>
            </a:r>
          </a:p>
        </p:txBody>
      </p:sp>
      <p:sp>
        <p:nvSpPr>
          <p:cNvPr id="12" name="深裂">
            <a:extLst>
              <a:ext uri="{FF2B5EF4-FFF2-40B4-BE49-F238E27FC236}">
                <a16:creationId xmlns:a16="http://schemas.microsoft.com/office/drawing/2014/main" id="{C5129D7D-D674-E444-B9A2-1B8A9D77F85E}"/>
              </a:ext>
            </a:extLst>
          </p:cNvPr>
          <p:cNvSpPr txBox="1"/>
          <p:nvPr/>
        </p:nvSpPr>
        <p:spPr>
          <a:xfrm>
            <a:off x="6394026" y="8886613"/>
            <a:ext cx="1643664" cy="584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8" tIns="72248" rIns="72248" bIns="72248">
            <a:spAutoFit/>
          </a:bodyPr>
          <a:lstStyle>
            <a:lvl1pPr marL="40639" marR="40639" algn="l" defTabSz="1300480">
              <a:spcBef>
                <a:spcPts val="1400"/>
              </a:spcBef>
              <a:buClr>
                <a:srgbClr val="FF0000"/>
              </a:buClr>
              <a:buFont typeface="Arial"/>
              <a:defRPr sz="3413">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defRPr>
            </a:lvl1pPr>
          </a:lstStyle>
          <a:p>
            <a:pPr>
              <a:defRPr>
                <a:latin typeface="Arial"/>
                <a:ea typeface="Arial"/>
                <a:cs typeface="Arial"/>
                <a:sym typeface="Arial"/>
              </a:defRPr>
            </a:pPr>
            <a:r>
              <a:rPr>
                <a:latin typeface="ヒラギノ明朝 ProN W6"/>
                <a:ea typeface="ヒラギノ明朝 ProN W6"/>
                <a:cs typeface="ヒラギノ明朝 ProN W6"/>
                <a:sym typeface="ヒラギノ明朝 ProN W6"/>
              </a:rPr>
              <a:t>深裂</a:t>
            </a:r>
          </a:p>
        </p:txBody>
      </p:sp>
      <p:sp>
        <p:nvSpPr>
          <p:cNvPr id="13" name="全裂">
            <a:extLst>
              <a:ext uri="{FF2B5EF4-FFF2-40B4-BE49-F238E27FC236}">
                <a16:creationId xmlns:a16="http://schemas.microsoft.com/office/drawing/2014/main" id="{E5B11732-54CB-924E-9E1C-EE7DEC517F8B}"/>
              </a:ext>
            </a:extLst>
          </p:cNvPr>
          <p:cNvSpPr txBox="1"/>
          <p:nvPr/>
        </p:nvSpPr>
        <p:spPr>
          <a:xfrm>
            <a:off x="7802880" y="8886613"/>
            <a:ext cx="1087347" cy="584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2248" tIns="72248" rIns="72248" bIns="72248">
            <a:spAutoFit/>
          </a:bodyPr>
          <a:lstStyle>
            <a:lvl1pPr marL="40639" marR="40639" algn="l" defTabSz="1300480">
              <a:buClr>
                <a:srgbClr val="FF0000"/>
              </a:buClr>
              <a:buFont typeface="ヒラギノ明朝 ProN W3"/>
              <a:defRPr sz="3413">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defRPr>
            </a:lvl1pPr>
          </a:lstStyle>
          <a:p>
            <a:r>
              <a:t>全裂</a:t>
            </a:r>
          </a:p>
        </p:txBody>
      </p:sp>
      <p:pic>
        <p:nvPicPr>
          <p:cNvPr id="14" name="image-17.png" descr="image-17.png">
            <a:extLst>
              <a:ext uri="{FF2B5EF4-FFF2-40B4-BE49-F238E27FC236}">
                <a16:creationId xmlns:a16="http://schemas.microsoft.com/office/drawing/2014/main" id="{17E90154-9178-EB48-A582-697B623D5670}"/>
              </a:ext>
            </a:extLst>
          </p:cNvPr>
          <p:cNvPicPr>
            <a:picLocks noChangeAspect="1"/>
          </p:cNvPicPr>
          <p:nvPr/>
        </p:nvPicPr>
        <p:blipFill>
          <a:blip r:embed="rId3"/>
          <a:stretch>
            <a:fillRect/>
          </a:stretch>
        </p:blipFill>
        <p:spPr>
          <a:xfrm>
            <a:off x="541866" y="975359"/>
            <a:ext cx="10512214" cy="2991557"/>
          </a:xfrm>
          <a:prstGeom prst="rect">
            <a:avLst/>
          </a:prstGeom>
          <a:ln w="12700">
            <a:miter lim="400000"/>
          </a:ln>
        </p:spPr>
      </p:pic>
      <p:pic>
        <p:nvPicPr>
          <p:cNvPr id="15" name="image-18.png" descr="image-18.png">
            <a:extLst>
              <a:ext uri="{FF2B5EF4-FFF2-40B4-BE49-F238E27FC236}">
                <a16:creationId xmlns:a16="http://schemas.microsoft.com/office/drawing/2014/main" id="{ACCF3EC2-4F1E-7443-905D-9298E574E198}"/>
              </a:ext>
            </a:extLst>
          </p:cNvPr>
          <p:cNvPicPr>
            <a:picLocks noChangeAspect="1"/>
          </p:cNvPicPr>
          <p:nvPr/>
        </p:nvPicPr>
        <p:blipFill>
          <a:blip r:embed="rId4"/>
          <a:stretch>
            <a:fillRect/>
          </a:stretch>
        </p:blipFill>
        <p:spPr>
          <a:xfrm>
            <a:off x="2600959" y="5418666"/>
            <a:ext cx="7152641" cy="3316677"/>
          </a:xfrm>
          <a:prstGeom prst="rect">
            <a:avLst/>
          </a:prstGeom>
          <a:ln w="12700">
            <a:miter lim="400000"/>
          </a:ln>
        </p:spPr>
      </p:pic>
    </p:spTree>
    <p:extLst>
      <p:ext uri="{BB962C8B-B14F-4D97-AF65-F5344CB8AC3E}">
        <p14:creationId xmlns:p14="http://schemas.microsoft.com/office/powerpoint/2010/main" val="3231055757"/>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99" name="薬用植物とは何か(2)"/>
          <p:cNvSpPr txBox="1">
            <a:spLocks noGrp="1"/>
          </p:cNvSpPr>
          <p:nvPr>
            <p:ph type="title" idx="4294967295"/>
          </p:nvPr>
        </p:nvSpPr>
        <p:spPr>
          <a:xfrm>
            <a:off x="2492586" y="325119"/>
            <a:ext cx="8344748" cy="1300481"/>
          </a:xfrm>
          <a:prstGeom prst="rect">
            <a:avLst/>
          </a:prstGeom>
          <a:solidFill>
            <a:srgbClr val="008080"/>
          </a:solidFill>
          <a:effectLst>
            <a:outerShdw blurRad="127000" dist="152400" dir="18900000" rotWithShape="0">
              <a:srgbClr val="003366">
                <a:alpha val="79998"/>
              </a:srgbClr>
            </a:outerShdw>
          </a:effectLst>
        </p:spPr>
        <p:txBody>
          <a:bodyPr lIns="72248" tIns="72248" rIns="72248" bIns="72248"/>
          <a:lstStyle>
            <a:lvl1pPr marL="40639" marR="40639" defTabSz="1300480">
              <a:buClr>
                <a:srgbClr val="FFFF00"/>
              </a:buClr>
              <a:buFont typeface="Tahoma"/>
              <a:defRPr sz="6257">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defRPr>
            </a:lvl1pPr>
          </a:lstStyle>
          <a:p>
            <a:pPr>
              <a:defRPr>
                <a:solidFill>
                  <a:srgbClr val="FFFFFF"/>
                </a:solidFill>
                <a:effectLst/>
                <a:uFill>
                  <a:solidFill>
                    <a:srgbClr val="FFFFFF"/>
                  </a:solidFill>
                </a:uFill>
              </a:defRPr>
            </a:pPr>
            <a:r>
              <a:rPr>
                <a:solidFill>
                  <a:srgbClr val="FFFF00"/>
                </a:solidFill>
                <a:effectLst>
                  <a:outerShdw blurRad="12700" dist="25400" dir="2700000" rotWithShape="0">
                    <a:srgbClr val="000000"/>
                  </a:outerShdw>
                </a:effectLst>
                <a:uFill>
                  <a:solidFill>
                    <a:srgbClr val="FFFF00"/>
                  </a:solidFill>
                </a:uFill>
              </a:rPr>
              <a:t>薬用植物とは何か(2)</a:t>
            </a:r>
          </a:p>
        </p:txBody>
      </p:sp>
      <p:sp>
        <p:nvSpPr>
          <p:cNvPr id="100" name="２．含有成分を医薬品とする植物"/>
          <p:cNvSpPr txBox="1"/>
          <p:nvPr/>
        </p:nvSpPr>
        <p:spPr>
          <a:xfrm>
            <a:off x="1408853" y="2167466"/>
            <a:ext cx="8687930" cy="6536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8" tIns="72248" rIns="72248" bIns="72248">
            <a:spAutoFit/>
          </a:bodyPr>
          <a:lstStyle>
            <a:lvl1pPr marL="40639" marR="40639" algn="l" defTabSz="1300480">
              <a:buClr>
                <a:srgbClr val="FF0000"/>
              </a:buClr>
              <a:buFont typeface="Arial"/>
              <a:defRPr sz="3982">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defRPr>
            </a:lvl1pPr>
          </a:lstStyle>
          <a:p>
            <a:pPr>
              <a:defRPr>
                <a:latin typeface="Arial"/>
                <a:ea typeface="Arial"/>
                <a:cs typeface="Arial"/>
                <a:sym typeface="Arial"/>
              </a:defRPr>
            </a:pPr>
            <a:r>
              <a:rPr>
                <a:latin typeface="ヒラギノ明朝 ProN W6"/>
                <a:ea typeface="ヒラギノ明朝 ProN W6"/>
                <a:cs typeface="ヒラギノ明朝 ProN W6"/>
                <a:sym typeface="ヒラギノ明朝 ProN W6"/>
              </a:rPr>
              <a:t>２．含有成分を医薬品とする植物</a:t>
            </a:r>
          </a:p>
        </p:txBody>
      </p:sp>
      <p:sp>
        <p:nvSpPr>
          <p:cNvPr id="101" name="生薬の薬効成分を精製して医薬品とするもの"/>
          <p:cNvSpPr txBox="1"/>
          <p:nvPr/>
        </p:nvSpPr>
        <p:spPr>
          <a:xfrm>
            <a:off x="2628053" y="3251200"/>
            <a:ext cx="10299804" cy="6536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2248" tIns="72248" rIns="72248" bIns="72248">
            <a:spAutoFit/>
          </a:bodyPr>
          <a:lstStyle>
            <a:lvl1pPr marL="40639" marR="40639" algn="l" defTabSz="1300480">
              <a:buClr>
                <a:srgbClr val="800000"/>
              </a:buClr>
              <a:buFont typeface="Arial"/>
              <a:defRPr sz="3982">
                <a:solidFill>
                  <a:srgbClr val="800000"/>
                </a:solidFill>
                <a:effectLst>
                  <a:outerShdw blurRad="12700" dist="25400" dir="2700000" rotWithShape="0">
                    <a:srgbClr val="000000"/>
                  </a:outerShdw>
                </a:effectLst>
                <a:uFill>
                  <a:solidFill>
                    <a:srgbClr val="800000"/>
                  </a:solidFill>
                </a:uFill>
                <a:latin typeface="ヒラギノ明朝 ProN W6"/>
                <a:ea typeface="ヒラギノ明朝 ProN W6"/>
                <a:cs typeface="ヒラギノ明朝 ProN W6"/>
                <a:sym typeface="ヒラギノ明朝 ProN W6"/>
              </a:defRPr>
            </a:lvl1pPr>
          </a:lstStyle>
          <a:p>
            <a:pPr>
              <a:defRPr>
                <a:latin typeface="Arial"/>
                <a:ea typeface="Arial"/>
                <a:cs typeface="Arial"/>
                <a:sym typeface="Arial"/>
              </a:defRPr>
            </a:pPr>
            <a:r>
              <a:rPr>
                <a:latin typeface="ヒラギノ明朝 ProN W6"/>
                <a:ea typeface="ヒラギノ明朝 ProN W6"/>
                <a:cs typeface="ヒラギノ明朝 ProN W6"/>
                <a:sym typeface="ヒラギノ明朝 ProN W6"/>
              </a:rPr>
              <a:t>生薬の薬効成分を精製して医薬品とするもの</a:t>
            </a:r>
          </a:p>
        </p:txBody>
      </p:sp>
      <p:sp>
        <p:nvSpPr>
          <p:cNvPr id="102" name="３．含有成分が医薬品合成原料となるもの"/>
          <p:cNvSpPr txBox="1"/>
          <p:nvPr/>
        </p:nvSpPr>
        <p:spPr>
          <a:xfrm>
            <a:off x="1408853" y="4443306"/>
            <a:ext cx="9829463" cy="6536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2248" tIns="72248" rIns="72248" bIns="72248">
            <a:spAutoFit/>
          </a:bodyPr>
          <a:lstStyle>
            <a:lvl1pPr marL="40639" marR="40639" algn="l" defTabSz="1300480">
              <a:buClr>
                <a:srgbClr val="FF0000"/>
              </a:buClr>
              <a:buFont typeface="Arial"/>
              <a:defRPr sz="3982">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defRPr>
            </a:lvl1pPr>
          </a:lstStyle>
          <a:p>
            <a:pPr>
              <a:defRPr>
                <a:latin typeface="Arial"/>
                <a:ea typeface="Arial"/>
                <a:cs typeface="Arial"/>
                <a:sym typeface="Arial"/>
              </a:defRPr>
            </a:pPr>
            <a:r>
              <a:rPr>
                <a:latin typeface="ヒラギノ明朝 ProN W6"/>
                <a:ea typeface="ヒラギノ明朝 ProN W6"/>
                <a:cs typeface="ヒラギノ明朝 ProN W6"/>
                <a:sym typeface="ヒラギノ明朝 ProN W6"/>
              </a:rPr>
              <a:t>３．含有成分が医薬品合成原料となるもの</a:t>
            </a:r>
          </a:p>
        </p:txBody>
      </p:sp>
      <p:sp>
        <p:nvSpPr>
          <p:cNvPr id="103" name="ヤマノイモ類  ステロイド剤原料"/>
          <p:cNvSpPr txBox="1"/>
          <p:nvPr/>
        </p:nvSpPr>
        <p:spPr>
          <a:xfrm>
            <a:off x="2817706" y="5635413"/>
            <a:ext cx="8206031" cy="6536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2248" tIns="72248" rIns="72248" bIns="72248">
            <a:spAutoFit/>
          </a:bodyPr>
          <a:lstStyle/>
          <a:p>
            <a:pPr marL="40639" marR="40639" algn="l" defTabSz="1300480">
              <a:buClr>
                <a:srgbClr val="FFFFFF"/>
              </a:buClr>
              <a:buFont typeface="Arial"/>
              <a:defRPr sz="3413" b="1">
                <a:solidFill>
                  <a:srgbClr val="FFFFFF"/>
                </a:solidFill>
                <a:uFill>
                  <a:solidFill>
                    <a:srgbClr val="FFFFFF"/>
                  </a:solidFill>
                </a:uFill>
                <a:latin typeface="Arial"/>
                <a:ea typeface="Arial"/>
                <a:cs typeface="Arial"/>
                <a:sym typeface="Arial"/>
              </a:defRPr>
            </a:pPr>
            <a:r>
              <a:rPr sz="3982" b="0">
                <a:effectLst>
                  <a:outerShdw blurRad="12700" dist="25400" dir="2700000" rotWithShape="0">
                    <a:srgbClr val="000000"/>
                  </a:outerShdw>
                </a:effectLst>
                <a:latin typeface="ヒラギノ明朝 ProN W6"/>
                <a:ea typeface="ヒラギノ明朝 ProN W6"/>
                <a:cs typeface="ヒラギノ明朝 ProN W6"/>
                <a:sym typeface="ヒラギノ明朝 ProN W6"/>
              </a:rPr>
              <a:t>ヤマノイモ類</a:t>
            </a:r>
            <a:r>
              <a:rPr sz="3982" b="0">
                <a:solidFill>
                  <a:srgbClr val="008000"/>
                </a:solidFill>
                <a:effectLst>
                  <a:outerShdw blurRad="12700" dist="25400" dir="2700000" rotWithShape="0">
                    <a:srgbClr val="000000"/>
                  </a:outerShdw>
                </a:effectLst>
                <a:uFill>
                  <a:solidFill>
                    <a:srgbClr val="008000"/>
                  </a:solidFill>
                </a:uFill>
                <a:latin typeface="ヒラギノ明朝 ProN W6"/>
                <a:ea typeface="ヒラギノ明朝 ProN W6"/>
                <a:cs typeface="ヒラギノ明朝 ProN W6"/>
                <a:sym typeface="ヒラギノ明朝 ProN W6"/>
              </a:rPr>
              <a:t>　　</a:t>
            </a:r>
            <a:r>
              <a:rPr sz="3982" b="0">
                <a:solidFill>
                  <a:srgbClr val="0000FF"/>
                </a:solidFill>
                <a:effectLst>
                  <a:outerShdw blurRad="12700" dist="25400" dir="2700000" rotWithShape="0">
                    <a:srgbClr val="000000"/>
                  </a:outerShdw>
                </a:effectLst>
                <a:uFill>
                  <a:solidFill>
                    <a:srgbClr val="0000FF"/>
                  </a:solidFill>
                </a:uFill>
                <a:latin typeface="ヒラギノ明朝 ProN W6"/>
                <a:ea typeface="ヒラギノ明朝 ProN W6"/>
                <a:cs typeface="ヒラギノ明朝 ProN W6"/>
                <a:sym typeface="ヒラギノ明朝 ProN W6"/>
              </a:rPr>
              <a:t>ステロイド剤原料</a:t>
            </a:r>
          </a:p>
        </p:txBody>
      </p:sp>
      <p:sp>
        <p:nvSpPr>
          <p:cNvPr id="104" name="ヨーロッパイチイ  抗癌薬原料"/>
          <p:cNvSpPr txBox="1"/>
          <p:nvPr/>
        </p:nvSpPr>
        <p:spPr>
          <a:xfrm>
            <a:off x="2817706" y="6719146"/>
            <a:ext cx="7750863" cy="6536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2248" tIns="72248" rIns="72248" bIns="72248">
            <a:spAutoFit/>
          </a:bodyPr>
          <a:lstStyle/>
          <a:p>
            <a:pPr marL="40639" marR="40639" algn="l" defTabSz="1300480">
              <a:buClr>
                <a:srgbClr val="FFFFFF"/>
              </a:buClr>
              <a:buFont typeface="Arial"/>
              <a:defRPr sz="3413" b="1">
                <a:solidFill>
                  <a:srgbClr val="FFFFFF"/>
                </a:solidFill>
                <a:uFill>
                  <a:solidFill>
                    <a:srgbClr val="FFFFFF"/>
                  </a:solidFill>
                </a:uFill>
                <a:latin typeface="Arial"/>
                <a:ea typeface="Arial"/>
                <a:cs typeface="Arial"/>
                <a:sym typeface="Arial"/>
              </a:defRPr>
            </a:pPr>
            <a:r>
              <a:rPr sz="3982" b="0">
                <a:effectLst>
                  <a:outerShdw blurRad="12700" dist="25400" dir="2700000" rotWithShape="0">
                    <a:srgbClr val="000000"/>
                  </a:outerShdw>
                </a:effectLst>
                <a:latin typeface="ヒラギノ明朝 ProN W6"/>
                <a:ea typeface="ヒラギノ明朝 ProN W6"/>
                <a:cs typeface="ヒラギノ明朝 ProN W6"/>
                <a:sym typeface="ヒラギノ明朝 ProN W6"/>
              </a:rPr>
              <a:t>ヨーロッパイチイ</a:t>
            </a:r>
            <a:r>
              <a:rPr sz="3982" b="0">
                <a:solidFill>
                  <a:srgbClr val="008000"/>
                </a:solidFill>
                <a:effectLst>
                  <a:outerShdw blurRad="12700" dist="25400" dir="2700000" rotWithShape="0">
                    <a:srgbClr val="000000"/>
                  </a:outerShdw>
                </a:effectLst>
                <a:uFill>
                  <a:solidFill>
                    <a:srgbClr val="008000"/>
                  </a:solidFill>
                </a:uFill>
                <a:latin typeface="ヒラギノ明朝 ProN W6"/>
                <a:ea typeface="ヒラギノ明朝 ProN W6"/>
                <a:cs typeface="ヒラギノ明朝 ProN W6"/>
                <a:sym typeface="ヒラギノ明朝 ProN W6"/>
              </a:rPr>
              <a:t>　　</a:t>
            </a:r>
            <a:r>
              <a:rPr sz="3982" b="0">
                <a:solidFill>
                  <a:srgbClr val="0000FF"/>
                </a:solidFill>
                <a:effectLst>
                  <a:outerShdw blurRad="12700" dist="25400" dir="2700000" rotWithShape="0">
                    <a:srgbClr val="000000"/>
                  </a:outerShdw>
                </a:effectLst>
                <a:uFill>
                  <a:solidFill>
                    <a:srgbClr val="0000FF"/>
                  </a:solidFill>
                </a:uFill>
                <a:latin typeface="ヒラギノ明朝 ProN W6"/>
                <a:ea typeface="ヒラギノ明朝 ProN W6"/>
                <a:cs typeface="ヒラギノ明朝 ProN W6"/>
                <a:sym typeface="ヒラギノ明朝 ProN W6"/>
              </a:rPr>
              <a:t>抗癌薬原料</a:t>
            </a:r>
          </a:p>
        </p:txBody>
      </p:sp>
      <p:pic>
        <p:nvPicPr>
          <p:cNvPr id="105" name="image-3.png" descr="image-3.png"/>
          <p:cNvPicPr>
            <a:picLocks noChangeAspect="1"/>
          </p:cNvPicPr>
          <p:nvPr/>
        </p:nvPicPr>
        <p:blipFill>
          <a:blip r:embed="rId3"/>
          <a:stretch>
            <a:fillRect/>
          </a:stretch>
        </p:blipFill>
        <p:spPr>
          <a:xfrm>
            <a:off x="541866" y="1842346"/>
            <a:ext cx="5201921" cy="3463432"/>
          </a:xfrm>
          <a:prstGeom prst="rect">
            <a:avLst/>
          </a:prstGeom>
          <a:ln w="12700">
            <a:miter lim="400000"/>
          </a:ln>
        </p:spPr>
      </p:pic>
      <p:pic>
        <p:nvPicPr>
          <p:cNvPr id="106" name="image-4.png" descr="image-4.png"/>
          <p:cNvPicPr>
            <a:picLocks noChangeAspect="1"/>
          </p:cNvPicPr>
          <p:nvPr/>
        </p:nvPicPr>
        <p:blipFill>
          <a:blip r:embed="rId4"/>
          <a:stretch>
            <a:fillRect/>
          </a:stretch>
        </p:blipFill>
        <p:spPr>
          <a:xfrm>
            <a:off x="6177280" y="1842346"/>
            <a:ext cx="5201921" cy="3461174"/>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105"/>
                                        </p:tgtEl>
                                        <p:attrNameLst>
                                          <p:attrName>style.visibility</p:attrName>
                                        </p:attrNameLst>
                                      </p:cBhvr>
                                      <p:to>
                                        <p:strVal val="visible"/>
                                      </p:to>
                                    </p:set>
                                    <p:animEffect transition="in" filter="fade">
                                      <p:cBhvr>
                                        <p:cTn id="7" dur="1000"/>
                                        <p:tgtEl>
                                          <p:spTgt spid="10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fill="hold" grpId="2" nodeType="clickEffect">
                                  <p:stCondLst>
                                    <p:cond delay="0"/>
                                  </p:stCondLst>
                                  <p:iterate>
                                    <p:tmAbs val="0"/>
                                  </p:iterate>
                                  <p:childTnLst>
                                    <p:set>
                                      <p:cBhvr>
                                        <p:cTn id="11" fill="hold"/>
                                        <p:tgtEl>
                                          <p:spTgt spid="106"/>
                                        </p:tgtEl>
                                        <p:attrNameLst>
                                          <p:attrName>style.visibility</p:attrName>
                                        </p:attrNameLst>
                                      </p:cBhvr>
                                      <p:to>
                                        <p:strVal val="visible"/>
                                      </p:to>
                                    </p:set>
                                    <p:animEffect transition="in" filter="fade">
                                      <p:cBhvr>
                                        <p:cTn id="12" dur="100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1" animBg="1" advAuto="0"/>
      <p:bldP spid="106" grpId="2"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08" name="植 物 の 名 前"/>
          <p:cNvSpPr txBox="1">
            <a:spLocks noGrp="1"/>
          </p:cNvSpPr>
          <p:nvPr>
            <p:ph type="title" idx="4294967295"/>
          </p:nvPr>
        </p:nvSpPr>
        <p:spPr>
          <a:xfrm>
            <a:off x="2492586" y="325119"/>
            <a:ext cx="8344748" cy="1300481"/>
          </a:xfrm>
          <a:prstGeom prst="rect">
            <a:avLst/>
          </a:prstGeom>
          <a:solidFill>
            <a:srgbClr val="008080"/>
          </a:solidFill>
          <a:effectLst>
            <a:outerShdw blurRad="127000" dist="152400" dir="18900000" rotWithShape="0">
              <a:srgbClr val="003366">
                <a:alpha val="79998"/>
              </a:srgbClr>
            </a:outerShdw>
          </a:effectLst>
        </p:spPr>
        <p:txBody>
          <a:bodyPr lIns="72248" tIns="72248" rIns="72248" bIns="72248"/>
          <a:lstStyle>
            <a:lvl1pPr marL="40639" marR="40639" defTabSz="1300480">
              <a:buClr>
                <a:srgbClr val="FFFF00"/>
              </a:buClr>
              <a:buFont typeface="Tahoma"/>
              <a:defRPr sz="6257">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defRPr>
            </a:lvl1pPr>
          </a:lstStyle>
          <a:p>
            <a:r>
              <a:t>植　物　の　名　前</a:t>
            </a:r>
          </a:p>
        </p:txBody>
      </p:sp>
      <p:sp>
        <p:nvSpPr>
          <p:cNvPr id="109" name="一 般 名"/>
          <p:cNvSpPr txBox="1"/>
          <p:nvPr/>
        </p:nvSpPr>
        <p:spPr>
          <a:xfrm>
            <a:off x="1192106" y="2059093"/>
            <a:ext cx="3919503" cy="6536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8" tIns="72248" rIns="72248" bIns="72248">
            <a:spAutoFit/>
          </a:bodyPr>
          <a:lstStyle>
            <a:lvl1pPr marL="40639" marR="40639" algn="l" defTabSz="1300480">
              <a:spcBef>
                <a:spcPts val="1600"/>
              </a:spcBef>
              <a:buClr>
                <a:srgbClr val="FF0000"/>
              </a:buClr>
              <a:buFont typeface="Arial"/>
              <a:defRPr sz="3982">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defRPr>
            </a:lvl1pPr>
          </a:lstStyle>
          <a:p>
            <a:pPr>
              <a:defRPr>
                <a:latin typeface="Arial"/>
                <a:ea typeface="Arial"/>
                <a:cs typeface="Arial"/>
                <a:sym typeface="Arial"/>
              </a:defRPr>
            </a:pPr>
            <a:r>
              <a:rPr>
                <a:latin typeface="ヒラギノ明朝 ProN W6"/>
                <a:ea typeface="ヒラギノ明朝 ProN W6"/>
                <a:cs typeface="ヒラギノ明朝 ProN W6"/>
                <a:sym typeface="ヒラギノ明朝 ProN W6"/>
              </a:rPr>
              <a:t>一　般　名</a:t>
            </a:r>
          </a:p>
        </p:txBody>
      </p:sp>
      <p:sp>
        <p:nvSpPr>
          <p:cNvPr id="110" name="学 名"/>
          <p:cNvSpPr txBox="1"/>
          <p:nvPr/>
        </p:nvSpPr>
        <p:spPr>
          <a:xfrm>
            <a:off x="1192106" y="4985173"/>
            <a:ext cx="3919503" cy="6536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8" tIns="72248" rIns="72248" bIns="72248">
            <a:spAutoFit/>
          </a:bodyPr>
          <a:lstStyle>
            <a:lvl1pPr marL="40639" marR="40639" algn="l" defTabSz="1300480">
              <a:spcBef>
                <a:spcPts val="1600"/>
              </a:spcBef>
              <a:buClr>
                <a:srgbClr val="FF0000"/>
              </a:buClr>
              <a:buFont typeface="Arial"/>
              <a:defRPr sz="3982">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defRPr>
            </a:lvl1pPr>
          </a:lstStyle>
          <a:p>
            <a:pPr>
              <a:defRPr>
                <a:latin typeface="Arial"/>
                <a:ea typeface="Arial"/>
                <a:cs typeface="Arial"/>
                <a:sym typeface="Arial"/>
              </a:defRPr>
            </a:pPr>
            <a:r>
              <a:rPr>
                <a:latin typeface="ヒラギノ明朝 ProN W6"/>
                <a:ea typeface="ヒラギノ明朝 ProN W6"/>
                <a:cs typeface="ヒラギノ明朝 ProN W6"/>
                <a:sym typeface="ヒラギノ明朝 ProN W6"/>
              </a:rPr>
              <a:t>学　名</a:t>
            </a:r>
          </a:p>
        </p:txBody>
      </p:sp>
      <p:sp>
        <p:nvSpPr>
          <p:cNvPr id="111" name="標準和名"/>
          <p:cNvSpPr txBox="1"/>
          <p:nvPr/>
        </p:nvSpPr>
        <p:spPr>
          <a:xfrm>
            <a:off x="5201919" y="2167466"/>
            <a:ext cx="3160890" cy="6536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8" tIns="72248" rIns="72248" bIns="72248">
            <a:spAutoFit/>
          </a:bodyPr>
          <a:lstStyle>
            <a:lvl1pPr marL="40639" marR="40639" algn="l" defTabSz="1300480">
              <a:spcBef>
                <a:spcPts val="1600"/>
              </a:spcBef>
              <a:buClr>
                <a:srgbClr val="800000"/>
              </a:buClr>
              <a:buFont typeface="Arial"/>
              <a:defRPr sz="3982">
                <a:solidFill>
                  <a:srgbClr val="800000"/>
                </a:solidFill>
                <a:effectLst>
                  <a:outerShdw blurRad="12700" dist="25400" dir="2700000" rotWithShape="0">
                    <a:srgbClr val="000000"/>
                  </a:outerShdw>
                </a:effectLst>
                <a:uFill>
                  <a:solidFill>
                    <a:srgbClr val="800000"/>
                  </a:solidFill>
                </a:uFill>
                <a:latin typeface="ヒラギノ明朝 ProN W6"/>
                <a:ea typeface="ヒラギノ明朝 ProN W6"/>
                <a:cs typeface="ヒラギノ明朝 ProN W6"/>
                <a:sym typeface="ヒラギノ明朝 ProN W6"/>
              </a:defRPr>
            </a:lvl1pPr>
          </a:lstStyle>
          <a:p>
            <a:pPr>
              <a:defRPr>
                <a:latin typeface="Arial"/>
                <a:ea typeface="Arial"/>
                <a:cs typeface="Arial"/>
                <a:sym typeface="Arial"/>
              </a:defRPr>
            </a:pPr>
            <a:r>
              <a:rPr>
                <a:latin typeface="ヒラギノ明朝 ProN W6"/>
                <a:ea typeface="ヒラギノ明朝 ProN W6"/>
                <a:cs typeface="ヒラギノ明朝 ProN W6"/>
                <a:sym typeface="ヒラギノ明朝 ProN W6"/>
              </a:rPr>
              <a:t>標準和名</a:t>
            </a:r>
          </a:p>
        </p:txBody>
      </p:sp>
      <p:sp>
        <p:nvSpPr>
          <p:cNvPr id="112" name="国際名"/>
          <p:cNvSpPr txBox="1"/>
          <p:nvPr/>
        </p:nvSpPr>
        <p:spPr>
          <a:xfrm>
            <a:off x="5201919" y="4985173"/>
            <a:ext cx="3160890" cy="6536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8" tIns="72248" rIns="72248" bIns="72248">
            <a:spAutoFit/>
          </a:bodyPr>
          <a:lstStyle>
            <a:lvl1pPr marL="40639" marR="40639" algn="l" defTabSz="1300480">
              <a:spcBef>
                <a:spcPts val="1600"/>
              </a:spcBef>
              <a:buClr>
                <a:srgbClr val="800000"/>
              </a:buClr>
              <a:buFont typeface="Arial"/>
              <a:defRPr sz="3982">
                <a:solidFill>
                  <a:srgbClr val="800000"/>
                </a:solidFill>
                <a:effectLst>
                  <a:outerShdw blurRad="12700" dist="25400" dir="2700000" rotWithShape="0">
                    <a:srgbClr val="000000"/>
                  </a:outerShdw>
                </a:effectLst>
                <a:uFill>
                  <a:solidFill>
                    <a:srgbClr val="800000"/>
                  </a:solidFill>
                </a:uFill>
                <a:latin typeface="ヒラギノ明朝 ProN W6"/>
                <a:ea typeface="ヒラギノ明朝 ProN W6"/>
                <a:cs typeface="ヒラギノ明朝 ProN W6"/>
                <a:sym typeface="ヒラギノ明朝 ProN W6"/>
              </a:defRPr>
            </a:lvl1pPr>
          </a:lstStyle>
          <a:p>
            <a:pPr>
              <a:defRPr>
                <a:latin typeface="Arial"/>
                <a:ea typeface="Arial"/>
                <a:cs typeface="Arial"/>
                <a:sym typeface="Arial"/>
              </a:defRPr>
            </a:pPr>
            <a:r>
              <a:rPr>
                <a:latin typeface="ヒラギノ明朝 ProN W6"/>
                <a:ea typeface="ヒラギノ明朝 ProN W6"/>
                <a:cs typeface="ヒラギノ明朝 ProN W6"/>
                <a:sym typeface="ヒラギノ明朝 ProN W6"/>
              </a:rPr>
              <a:t>国際名</a:t>
            </a:r>
          </a:p>
        </p:txBody>
      </p:sp>
      <p:sp>
        <p:nvSpPr>
          <p:cNvPr id="113" name="リンネ 二名法"/>
          <p:cNvSpPr txBox="1"/>
          <p:nvPr/>
        </p:nvSpPr>
        <p:spPr>
          <a:xfrm>
            <a:off x="8019626" y="5852159"/>
            <a:ext cx="4569744" cy="6536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8" tIns="72248" rIns="72248" bIns="72248">
            <a:spAutoFit/>
          </a:bodyPr>
          <a:lstStyle>
            <a:lvl1pPr marL="40639" marR="40639" algn="l" defTabSz="1300480">
              <a:spcBef>
                <a:spcPts val="1600"/>
              </a:spcBef>
              <a:buClr>
                <a:srgbClr val="FFFFFF"/>
              </a:buClr>
              <a:buFont typeface="Arial"/>
              <a:defRPr sz="3982">
                <a:solidFill>
                  <a:srgbClr val="FFFFFF"/>
                </a:solidFill>
                <a:effectLst>
                  <a:outerShdw blurRad="12700" dist="25400" dir="2700000" rotWithShape="0">
                    <a:srgbClr val="000000"/>
                  </a:outerShdw>
                </a:effectLst>
                <a:uFill>
                  <a:solidFill>
                    <a:srgbClr val="FFFFFF"/>
                  </a:solidFill>
                </a:uFill>
                <a:latin typeface="ヒラギノ明朝 ProN W6"/>
                <a:ea typeface="ヒラギノ明朝 ProN W6"/>
                <a:cs typeface="ヒラギノ明朝 ProN W6"/>
                <a:sym typeface="ヒラギノ明朝 ProN W6"/>
              </a:defRPr>
            </a:lvl1pPr>
          </a:lstStyle>
          <a:p>
            <a:pPr>
              <a:defRPr b="1">
                <a:latin typeface="Arial"/>
                <a:ea typeface="Arial"/>
                <a:cs typeface="Arial"/>
                <a:sym typeface="Arial"/>
              </a:defRPr>
            </a:pPr>
            <a:r>
              <a:rPr b="0">
                <a:latin typeface="ヒラギノ明朝 ProN W6"/>
                <a:ea typeface="ヒラギノ明朝 ProN W6"/>
                <a:cs typeface="ヒラギノ明朝 ProN W6"/>
                <a:sym typeface="ヒラギノ明朝 ProN W6"/>
              </a:rPr>
              <a:t>リンネ　二名法</a:t>
            </a:r>
          </a:p>
        </p:txBody>
      </p:sp>
      <p:sp>
        <p:nvSpPr>
          <p:cNvPr id="114" name="カタカナ書き"/>
          <p:cNvSpPr txBox="1"/>
          <p:nvPr/>
        </p:nvSpPr>
        <p:spPr>
          <a:xfrm>
            <a:off x="8019626" y="2167466"/>
            <a:ext cx="4569744" cy="6536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8" tIns="72248" rIns="72248" bIns="72248">
            <a:spAutoFit/>
          </a:bodyPr>
          <a:lstStyle>
            <a:lvl1pPr marL="40639" marR="40639" algn="l" defTabSz="1300480">
              <a:spcBef>
                <a:spcPts val="1600"/>
              </a:spcBef>
              <a:buClr>
                <a:srgbClr val="FFFFFF"/>
              </a:buClr>
              <a:buFont typeface="Arial"/>
              <a:defRPr sz="3982">
                <a:solidFill>
                  <a:srgbClr val="FFFFFF"/>
                </a:solidFill>
                <a:effectLst>
                  <a:outerShdw blurRad="12700" dist="25400" dir="2700000" rotWithShape="0">
                    <a:srgbClr val="000000"/>
                  </a:outerShdw>
                </a:effectLst>
                <a:uFill>
                  <a:solidFill>
                    <a:srgbClr val="FFFFFF"/>
                  </a:solidFill>
                </a:uFill>
                <a:latin typeface="ヒラギノ明朝 ProN W6"/>
                <a:ea typeface="ヒラギノ明朝 ProN W6"/>
                <a:cs typeface="ヒラギノ明朝 ProN W6"/>
                <a:sym typeface="ヒラギノ明朝 ProN W6"/>
              </a:defRPr>
            </a:lvl1pPr>
          </a:lstStyle>
          <a:p>
            <a:pPr>
              <a:defRPr b="1">
                <a:latin typeface="Arial"/>
                <a:ea typeface="Arial"/>
                <a:cs typeface="Arial"/>
                <a:sym typeface="Arial"/>
              </a:defRPr>
            </a:pPr>
            <a:r>
              <a:rPr b="0">
                <a:latin typeface="ヒラギノ明朝 ProN W6"/>
                <a:ea typeface="ヒラギノ明朝 ProN W6"/>
                <a:cs typeface="ヒラギノ明朝 ProN W6"/>
                <a:sym typeface="ヒラギノ明朝 ProN W6"/>
              </a:rPr>
              <a:t>カタカナ書き</a:t>
            </a:r>
          </a:p>
        </p:txBody>
      </p:sp>
      <p:sp>
        <p:nvSpPr>
          <p:cNvPr id="115" name="ラテン語表記"/>
          <p:cNvSpPr txBox="1"/>
          <p:nvPr/>
        </p:nvSpPr>
        <p:spPr>
          <a:xfrm>
            <a:off x="8019626" y="4985173"/>
            <a:ext cx="4569744" cy="6536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8" tIns="72248" rIns="72248" bIns="72248">
            <a:spAutoFit/>
          </a:bodyPr>
          <a:lstStyle>
            <a:lvl1pPr marL="40639" marR="40639" algn="l" defTabSz="1300480">
              <a:spcBef>
                <a:spcPts val="1600"/>
              </a:spcBef>
              <a:buClr>
                <a:srgbClr val="FFFFFF"/>
              </a:buClr>
              <a:buFont typeface="Arial"/>
              <a:defRPr sz="3982">
                <a:solidFill>
                  <a:srgbClr val="FFFFFF"/>
                </a:solidFill>
                <a:effectLst>
                  <a:outerShdw blurRad="12700" dist="25400" dir="2700000" rotWithShape="0">
                    <a:srgbClr val="000000"/>
                  </a:outerShdw>
                </a:effectLst>
                <a:uFill>
                  <a:solidFill>
                    <a:srgbClr val="FFFFFF"/>
                  </a:solidFill>
                </a:uFill>
                <a:latin typeface="ヒラギノ明朝 ProN W6"/>
                <a:ea typeface="ヒラギノ明朝 ProN W6"/>
                <a:cs typeface="ヒラギノ明朝 ProN W6"/>
                <a:sym typeface="ヒラギノ明朝 ProN W6"/>
              </a:defRPr>
            </a:lvl1pPr>
          </a:lstStyle>
          <a:p>
            <a:pPr>
              <a:defRPr b="1">
                <a:latin typeface="Arial"/>
                <a:ea typeface="Arial"/>
                <a:cs typeface="Arial"/>
                <a:sym typeface="Arial"/>
              </a:defRPr>
            </a:pPr>
            <a:r>
              <a:rPr b="0">
                <a:latin typeface="ヒラギノ明朝 ProN W6"/>
                <a:ea typeface="ヒラギノ明朝 ProN W6"/>
                <a:cs typeface="ヒラギノ明朝 ProN W6"/>
                <a:sym typeface="ヒラギノ明朝 ProN W6"/>
              </a:rPr>
              <a:t>ラテン語表記</a:t>
            </a:r>
          </a:p>
        </p:txBody>
      </p:sp>
      <p:sp>
        <p:nvSpPr>
          <p:cNvPr id="116" name="モ モ （正式名）"/>
          <p:cNvSpPr txBox="1"/>
          <p:nvPr/>
        </p:nvSpPr>
        <p:spPr>
          <a:xfrm>
            <a:off x="2167466" y="3034453"/>
            <a:ext cx="5219984" cy="6536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8" tIns="72248" rIns="72248" bIns="72248">
            <a:spAutoFit/>
          </a:bodyPr>
          <a:lstStyle/>
          <a:p>
            <a:pPr marL="40639" marR="40639" algn="l" defTabSz="1300480">
              <a:spcBef>
                <a:spcPts val="1600"/>
              </a:spcBef>
              <a:buClr>
                <a:srgbClr val="0000FF"/>
              </a:buClr>
              <a:buFont typeface="Arial"/>
              <a:defRPr sz="3413" b="1">
                <a:solidFill>
                  <a:srgbClr val="FFFFFF"/>
                </a:solidFill>
                <a:uFill>
                  <a:solidFill>
                    <a:srgbClr val="FFFFFF"/>
                  </a:solidFill>
                </a:uFill>
                <a:latin typeface="Arial"/>
                <a:ea typeface="Arial"/>
                <a:cs typeface="Arial"/>
                <a:sym typeface="Arial"/>
              </a:defRPr>
            </a:pPr>
            <a:r>
              <a:rPr sz="3982" b="0">
                <a:solidFill>
                  <a:srgbClr val="0000FF"/>
                </a:solidFill>
                <a:effectLst>
                  <a:outerShdw blurRad="12700" dist="25400" dir="2700000" rotWithShape="0">
                    <a:srgbClr val="000000"/>
                  </a:outerShdw>
                </a:effectLst>
                <a:uFill>
                  <a:solidFill>
                    <a:srgbClr val="0000FF"/>
                  </a:solidFill>
                </a:uFill>
                <a:latin typeface="ヒラギノ明朝 ProN W6"/>
                <a:ea typeface="ヒラギノ明朝 ProN W6"/>
                <a:cs typeface="ヒラギノ明朝 ProN W6"/>
                <a:sym typeface="ヒラギノ明朝 ProN W6"/>
              </a:rPr>
              <a:t>モ　モ　</a:t>
            </a:r>
            <a:r>
              <a:rPr sz="3982" b="0">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rPr>
              <a:t>（正式名）</a:t>
            </a:r>
          </a:p>
        </p:txBody>
      </p:sp>
      <p:sp>
        <p:nvSpPr>
          <p:cNvPr id="117" name="桃  （通称名）"/>
          <p:cNvSpPr txBox="1"/>
          <p:nvPr/>
        </p:nvSpPr>
        <p:spPr>
          <a:xfrm>
            <a:off x="2167466" y="3793066"/>
            <a:ext cx="5219984" cy="6536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8" tIns="72248" rIns="72248" bIns="72248">
            <a:spAutoFit/>
          </a:bodyPr>
          <a:lstStyle/>
          <a:p>
            <a:pPr marL="40639" marR="40639" algn="l" defTabSz="1300480">
              <a:spcBef>
                <a:spcPts val="1600"/>
              </a:spcBef>
              <a:buClr>
                <a:srgbClr val="0000FF"/>
              </a:buClr>
              <a:buFont typeface="Arial"/>
              <a:defRPr sz="3413" b="1">
                <a:solidFill>
                  <a:srgbClr val="FFFFFF"/>
                </a:solidFill>
                <a:uFill>
                  <a:solidFill>
                    <a:srgbClr val="FFFFFF"/>
                  </a:solidFill>
                </a:uFill>
                <a:latin typeface="Arial"/>
                <a:ea typeface="Arial"/>
                <a:cs typeface="Arial"/>
                <a:sym typeface="Arial"/>
              </a:defRPr>
            </a:pPr>
            <a:r>
              <a:rPr sz="3982" b="0">
                <a:solidFill>
                  <a:srgbClr val="0000FF"/>
                </a:solidFill>
                <a:effectLst>
                  <a:outerShdw blurRad="12700" dist="25400" dir="2700000" rotWithShape="0">
                    <a:srgbClr val="000000"/>
                  </a:outerShdw>
                </a:effectLst>
                <a:uFill>
                  <a:solidFill>
                    <a:srgbClr val="0000FF"/>
                  </a:solidFill>
                </a:uFill>
                <a:latin typeface="ヒラギノ明朝 ProN W6"/>
                <a:ea typeface="ヒラギノ明朝 ProN W6"/>
                <a:cs typeface="ヒラギノ明朝 ProN W6"/>
                <a:sym typeface="ヒラギノ明朝 ProN W6"/>
              </a:rPr>
              <a:t>　桃　　</a:t>
            </a:r>
            <a:r>
              <a:rPr sz="3982" b="0">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rPr>
              <a:t>（通称名）</a:t>
            </a:r>
          </a:p>
        </p:txBody>
      </p:sp>
      <p:sp>
        <p:nvSpPr>
          <p:cNvPr id="118" name="地方名、土着名"/>
          <p:cNvSpPr txBox="1"/>
          <p:nvPr/>
        </p:nvSpPr>
        <p:spPr>
          <a:xfrm>
            <a:off x="7261014" y="3359573"/>
            <a:ext cx="4244623" cy="6536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8" tIns="72248" rIns="72248" bIns="72248">
            <a:spAutoFit/>
          </a:bodyPr>
          <a:lstStyle>
            <a:lvl1pPr marL="40639" marR="40639" algn="l" defTabSz="1300480">
              <a:spcBef>
                <a:spcPts val="1600"/>
              </a:spcBef>
              <a:buClr>
                <a:srgbClr val="000000"/>
              </a:buClr>
              <a:buFont typeface="Arial"/>
              <a:defRPr sz="3982">
                <a:effectLst>
                  <a:outerShdw blurRad="12700" dist="25400" dir="2700000" rotWithShape="0">
                    <a:srgbClr val="FFFFFF"/>
                  </a:outerShdw>
                </a:effectLst>
                <a:uFill>
                  <a:solidFill>
                    <a:srgbClr val="000000"/>
                  </a:solidFill>
                </a:uFill>
                <a:latin typeface="ヒラギノ明朝 ProN W6"/>
                <a:ea typeface="ヒラギノ明朝 ProN W6"/>
                <a:cs typeface="ヒラギノ明朝 ProN W6"/>
                <a:sym typeface="ヒラギノ明朝 ProN W6"/>
              </a:defRPr>
            </a:lvl1pPr>
          </a:lstStyle>
          <a:p>
            <a:pPr>
              <a:defRPr>
                <a:latin typeface="Arial"/>
                <a:ea typeface="Arial"/>
                <a:cs typeface="Arial"/>
                <a:sym typeface="Arial"/>
              </a:defRPr>
            </a:pPr>
            <a:r>
              <a:rPr>
                <a:latin typeface="ヒラギノ明朝 ProN W6"/>
                <a:ea typeface="ヒラギノ明朝 ProN W6"/>
                <a:cs typeface="ヒラギノ明朝 ProN W6"/>
                <a:sym typeface="ヒラギノ明朝 ProN W6"/>
              </a:rPr>
              <a:t>地方名、土着名</a:t>
            </a:r>
          </a:p>
        </p:txBody>
      </p:sp>
      <p:sp>
        <p:nvSpPr>
          <p:cNvPr id="119" name="Prunus  persica  (L.) Batsch"/>
          <p:cNvSpPr txBox="1"/>
          <p:nvPr/>
        </p:nvSpPr>
        <p:spPr>
          <a:xfrm>
            <a:off x="2600960" y="7477759"/>
            <a:ext cx="9908541" cy="7930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8" tIns="72248" rIns="72248" bIns="72248">
            <a:spAutoFit/>
          </a:bodyPr>
          <a:lstStyle/>
          <a:p>
            <a:pPr marL="40639" marR="40639" algn="l" defTabSz="1300480">
              <a:spcBef>
                <a:spcPts val="1800"/>
              </a:spcBef>
              <a:buClr>
                <a:srgbClr val="FF0000"/>
              </a:buClr>
              <a:buFont typeface="Times New Roman"/>
              <a:defRPr sz="3413" b="1">
                <a:solidFill>
                  <a:srgbClr val="FFFFFF"/>
                </a:solidFill>
                <a:uFill>
                  <a:solidFill>
                    <a:srgbClr val="FFFFFF"/>
                  </a:solidFill>
                </a:uFill>
                <a:latin typeface="Arial"/>
                <a:ea typeface="Arial"/>
                <a:cs typeface="Arial"/>
                <a:sym typeface="Arial"/>
              </a:defRPr>
            </a:pPr>
            <a:r>
              <a:rPr sz="4551" i="1">
                <a:solidFill>
                  <a:srgbClr val="FF0000"/>
                </a:solidFill>
                <a:effectLst>
                  <a:outerShdw blurRad="12700" dist="25400" dir="2700000" rotWithShape="0">
                    <a:srgbClr val="000000"/>
                  </a:outerShdw>
                </a:effectLst>
                <a:uFill>
                  <a:solidFill>
                    <a:srgbClr val="FF0000"/>
                  </a:solidFill>
                </a:uFill>
                <a:latin typeface="Times New Roman"/>
                <a:ea typeface="Times New Roman"/>
                <a:cs typeface="Times New Roman"/>
                <a:sym typeface="Times New Roman"/>
              </a:rPr>
              <a:t>Prunus </a:t>
            </a:r>
            <a:r>
              <a:rPr sz="4551" b="0">
                <a:solidFill>
                  <a:srgbClr val="FF0000"/>
                </a:solidFill>
                <a:effectLst>
                  <a:outerShdw blurRad="12700" dist="25400" dir="2700000" rotWithShape="0">
                    <a:srgbClr val="000000"/>
                  </a:outerShdw>
                </a:effectLst>
                <a:uFill>
                  <a:solidFill>
                    <a:srgbClr val="FF0000"/>
                  </a:solidFill>
                </a:uFill>
                <a:latin typeface="ＭＳ Ｐゴシック"/>
                <a:ea typeface="ＭＳ Ｐゴシック"/>
                <a:cs typeface="ＭＳ Ｐゴシック"/>
                <a:sym typeface="ＭＳ Ｐゴシック"/>
              </a:rPr>
              <a:t>　</a:t>
            </a:r>
            <a:r>
              <a:rPr sz="4551" i="1">
                <a:solidFill>
                  <a:srgbClr val="FF0000"/>
                </a:solidFill>
                <a:effectLst>
                  <a:outerShdw blurRad="12700" dist="25400" dir="2700000" rotWithShape="0">
                    <a:srgbClr val="000000"/>
                  </a:outerShdw>
                </a:effectLst>
                <a:uFill>
                  <a:solidFill>
                    <a:srgbClr val="FF0000"/>
                  </a:solidFill>
                </a:uFill>
                <a:latin typeface="Times New Roman"/>
                <a:ea typeface="Times New Roman"/>
                <a:cs typeface="Times New Roman"/>
                <a:sym typeface="Times New Roman"/>
              </a:rPr>
              <a:t>persica</a:t>
            </a:r>
            <a:r>
              <a:rPr sz="4551">
                <a:solidFill>
                  <a:srgbClr val="FF0000"/>
                </a:solidFill>
                <a:effectLst>
                  <a:outerShdw blurRad="12700" dist="25400" dir="2700000" rotWithShape="0">
                    <a:srgbClr val="000000"/>
                  </a:outerShdw>
                </a:effectLst>
                <a:uFill>
                  <a:solidFill>
                    <a:srgbClr val="FF0000"/>
                  </a:solidFill>
                </a:uFill>
                <a:latin typeface="Times New Roman"/>
                <a:ea typeface="Times New Roman"/>
                <a:cs typeface="Times New Roman"/>
                <a:sym typeface="Times New Roman"/>
              </a:rPr>
              <a:t> </a:t>
            </a:r>
            <a:r>
              <a:rPr sz="4551" b="0">
                <a:solidFill>
                  <a:srgbClr val="FF0000"/>
                </a:solidFill>
                <a:effectLst>
                  <a:outerShdw blurRad="12700" dist="25400" dir="2700000" rotWithShape="0">
                    <a:srgbClr val="000000"/>
                  </a:outerShdw>
                </a:effectLst>
                <a:uFill>
                  <a:solidFill>
                    <a:srgbClr val="FF0000"/>
                  </a:solidFill>
                </a:uFill>
                <a:latin typeface="ＭＳ Ｐゴシック"/>
                <a:ea typeface="ＭＳ Ｐゴシック"/>
                <a:cs typeface="ＭＳ Ｐゴシック"/>
                <a:sym typeface="ＭＳ Ｐゴシック"/>
              </a:rPr>
              <a:t>　</a:t>
            </a:r>
            <a:r>
              <a:rPr sz="4551">
                <a:solidFill>
                  <a:srgbClr val="FF0000"/>
                </a:solidFill>
                <a:effectLst>
                  <a:outerShdw blurRad="12700" dist="25400" dir="2700000" rotWithShape="0">
                    <a:srgbClr val="000000"/>
                  </a:outerShdw>
                </a:effectLst>
                <a:uFill>
                  <a:solidFill>
                    <a:srgbClr val="FF0000"/>
                  </a:solidFill>
                </a:uFill>
                <a:latin typeface="Times New Roman"/>
                <a:ea typeface="Times New Roman"/>
                <a:cs typeface="Times New Roman"/>
                <a:sym typeface="Times New Roman"/>
              </a:rPr>
              <a:t>(L.) Batsch</a:t>
            </a:r>
          </a:p>
        </p:txBody>
      </p:sp>
      <p:sp>
        <p:nvSpPr>
          <p:cNvPr id="120" name="Amygdalis  persica  L."/>
          <p:cNvSpPr txBox="1"/>
          <p:nvPr/>
        </p:nvSpPr>
        <p:spPr>
          <a:xfrm>
            <a:off x="2492586" y="8453119"/>
            <a:ext cx="6628837" cy="8001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8" tIns="72248" rIns="72248" bIns="72248">
            <a:spAutoFit/>
          </a:bodyPr>
          <a:lstStyle/>
          <a:p>
            <a:pPr marL="40639" marR="40639" algn="l" defTabSz="1300480">
              <a:spcBef>
                <a:spcPts val="1800"/>
              </a:spcBef>
              <a:buClr>
                <a:srgbClr val="FF0000"/>
              </a:buClr>
              <a:buFont typeface="Times New Roman"/>
              <a:defRPr sz="3413" b="1">
                <a:solidFill>
                  <a:srgbClr val="FFFFFF"/>
                </a:solidFill>
                <a:uFill>
                  <a:solidFill>
                    <a:srgbClr val="FFFFFF"/>
                  </a:solidFill>
                </a:uFill>
                <a:latin typeface="Arial"/>
                <a:ea typeface="Arial"/>
                <a:cs typeface="Arial"/>
                <a:sym typeface="Arial"/>
              </a:defRPr>
            </a:pPr>
            <a:r>
              <a:rPr sz="4551" i="1">
                <a:solidFill>
                  <a:srgbClr val="FF0000"/>
                </a:solidFill>
                <a:effectLst>
                  <a:outerShdw blurRad="12700" dist="25400" dir="2700000" rotWithShape="0">
                    <a:srgbClr val="000000"/>
                  </a:outerShdw>
                </a:effectLst>
                <a:uFill>
                  <a:solidFill>
                    <a:srgbClr val="FF0000"/>
                  </a:solidFill>
                </a:uFill>
                <a:latin typeface="Times New Roman"/>
                <a:ea typeface="Times New Roman"/>
                <a:cs typeface="Times New Roman"/>
                <a:sym typeface="Times New Roman"/>
              </a:rPr>
              <a:t>Amygdalis </a:t>
            </a:r>
            <a:r>
              <a:rPr sz="4551" b="0">
                <a:solidFill>
                  <a:srgbClr val="FF0000"/>
                </a:solidFill>
                <a:effectLst>
                  <a:outerShdw blurRad="12700" dist="25400" dir="2700000" rotWithShape="0">
                    <a:srgbClr val="000000"/>
                  </a:outerShdw>
                </a:effectLst>
                <a:uFill>
                  <a:solidFill>
                    <a:srgbClr val="FF0000"/>
                  </a:solidFill>
                </a:uFill>
                <a:latin typeface="ＭＳ Ｐゴシック"/>
                <a:ea typeface="ＭＳ Ｐゴシック"/>
                <a:cs typeface="ＭＳ Ｐゴシック"/>
                <a:sym typeface="ＭＳ Ｐゴシック"/>
              </a:rPr>
              <a:t>　</a:t>
            </a:r>
            <a:r>
              <a:rPr sz="4551" i="1">
                <a:solidFill>
                  <a:srgbClr val="FF0000"/>
                </a:solidFill>
                <a:effectLst>
                  <a:outerShdw blurRad="12700" dist="25400" dir="2700000" rotWithShape="0">
                    <a:srgbClr val="000000"/>
                  </a:outerShdw>
                </a:effectLst>
                <a:uFill>
                  <a:solidFill>
                    <a:srgbClr val="FF0000"/>
                  </a:solidFill>
                </a:uFill>
                <a:latin typeface="Times New Roman"/>
                <a:ea typeface="Times New Roman"/>
                <a:cs typeface="Times New Roman"/>
                <a:sym typeface="Times New Roman"/>
              </a:rPr>
              <a:t>persica</a:t>
            </a:r>
            <a:r>
              <a:rPr sz="4551">
                <a:solidFill>
                  <a:srgbClr val="FF0000"/>
                </a:solidFill>
                <a:effectLst>
                  <a:outerShdw blurRad="12700" dist="25400" dir="2700000" rotWithShape="0">
                    <a:srgbClr val="000000"/>
                  </a:outerShdw>
                </a:effectLst>
                <a:uFill>
                  <a:solidFill>
                    <a:srgbClr val="FF0000"/>
                  </a:solidFill>
                </a:uFill>
                <a:latin typeface="Times New Roman"/>
                <a:ea typeface="Times New Roman"/>
                <a:cs typeface="Times New Roman"/>
                <a:sym typeface="Times New Roman"/>
              </a:rPr>
              <a:t> </a:t>
            </a:r>
            <a:r>
              <a:rPr sz="4551" b="0">
                <a:solidFill>
                  <a:srgbClr val="FF0000"/>
                </a:solidFill>
                <a:effectLst>
                  <a:outerShdw blurRad="12700" dist="25400" dir="2700000" rotWithShape="0">
                    <a:srgbClr val="000000"/>
                  </a:outerShdw>
                </a:effectLst>
                <a:uFill>
                  <a:solidFill>
                    <a:srgbClr val="FF0000"/>
                  </a:solidFill>
                </a:uFill>
                <a:latin typeface="ＭＳ Ｐゴシック"/>
                <a:ea typeface="ＭＳ Ｐゴシック"/>
                <a:cs typeface="ＭＳ Ｐゴシック"/>
                <a:sym typeface="ＭＳ Ｐゴシック"/>
              </a:rPr>
              <a:t>　</a:t>
            </a:r>
            <a:r>
              <a:rPr sz="4551">
                <a:solidFill>
                  <a:srgbClr val="FF0000"/>
                </a:solidFill>
                <a:effectLst>
                  <a:outerShdw blurRad="12700" dist="25400" dir="2700000" rotWithShape="0">
                    <a:srgbClr val="000000"/>
                  </a:outerShdw>
                </a:effectLst>
                <a:uFill>
                  <a:solidFill>
                    <a:srgbClr val="FF0000"/>
                  </a:solidFill>
                </a:uFill>
                <a:latin typeface="Times New Roman"/>
                <a:ea typeface="Times New Roman"/>
                <a:cs typeface="Times New Roman"/>
                <a:sym typeface="Times New Roman"/>
              </a:rPr>
              <a:t>L.</a:t>
            </a:r>
          </a:p>
        </p:txBody>
      </p:sp>
      <p:sp>
        <p:nvSpPr>
          <p:cNvPr id="121" name="属名"/>
          <p:cNvSpPr txBox="1"/>
          <p:nvPr/>
        </p:nvSpPr>
        <p:spPr>
          <a:xfrm>
            <a:off x="3142826" y="6827519"/>
            <a:ext cx="1426917" cy="584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8" tIns="72248" rIns="72248" bIns="72248">
            <a:spAutoFit/>
          </a:bodyPr>
          <a:lstStyle>
            <a:lvl1pPr marL="40639" marR="40639" algn="l" defTabSz="1300480">
              <a:spcBef>
                <a:spcPts val="1400"/>
              </a:spcBef>
              <a:buClr>
                <a:srgbClr val="FF0080"/>
              </a:buClr>
              <a:buFont typeface="Arial"/>
              <a:defRPr sz="3413">
                <a:solidFill>
                  <a:schemeClr val="accent2">
                    <a:hueOff val="-852533"/>
                    <a:satOff val="5403"/>
                    <a:lumOff val="-13593"/>
                  </a:schemeClr>
                </a:solidFill>
                <a:effectLst>
                  <a:outerShdw blurRad="12700" dist="25400" dir="2700000" rotWithShape="0">
                    <a:srgbClr val="000000"/>
                  </a:outerShdw>
                </a:effectLst>
                <a:uFill>
                  <a:solidFill>
                    <a:srgbClr val="FF0080"/>
                  </a:solidFill>
                </a:uFill>
                <a:latin typeface="ヒラギノ明朝 ProN W6"/>
                <a:ea typeface="ヒラギノ明朝 ProN W6"/>
                <a:cs typeface="ヒラギノ明朝 ProN W6"/>
                <a:sym typeface="ヒラギノ明朝 ProN W6"/>
              </a:defRPr>
            </a:lvl1pPr>
          </a:lstStyle>
          <a:p>
            <a:pPr>
              <a:defRPr>
                <a:latin typeface="Arial"/>
                <a:ea typeface="Arial"/>
                <a:cs typeface="Arial"/>
                <a:sym typeface="Arial"/>
              </a:defRPr>
            </a:pPr>
            <a:r>
              <a:rPr>
                <a:latin typeface="ヒラギノ明朝 ProN W6"/>
                <a:ea typeface="ヒラギノ明朝 ProN W6"/>
                <a:cs typeface="ヒラギノ明朝 ProN W6"/>
                <a:sym typeface="ヒラギノ明朝 ProN W6"/>
              </a:rPr>
              <a:t>属名</a:t>
            </a:r>
          </a:p>
        </p:txBody>
      </p:sp>
      <p:sp>
        <p:nvSpPr>
          <p:cNvPr id="122" name="種小名"/>
          <p:cNvSpPr txBox="1"/>
          <p:nvPr/>
        </p:nvSpPr>
        <p:spPr>
          <a:xfrm>
            <a:off x="5201919" y="6827519"/>
            <a:ext cx="1643663" cy="584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8" tIns="72248" rIns="72248" bIns="72248">
            <a:spAutoFit/>
          </a:bodyPr>
          <a:lstStyle>
            <a:lvl1pPr marL="40639" marR="40639" algn="l" defTabSz="1300480">
              <a:spcBef>
                <a:spcPts val="1400"/>
              </a:spcBef>
              <a:buClr>
                <a:srgbClr val="FF0080"/>
              </a:buClr>
              <a:buFont typeface="Arial"/>
              <a:defRPr sz="3413">
                <a:solidFill>
                  <a:schemeClr val="accent2">
                    <a:hueOff val="-852533"/>
                    <a:satOff val="5403"/>
                    <a:lumOff val="-13593"/>
                  </a:schemeClr>
                </a:solidFill>
                <a:effectLst>
                  <a:outerShdw blurRad="12700" dist="25400" dir="2700000" rotWithShape="0">
                    <a:srgbClr val="000000"/>
                  </a:outerShdw>
                </a:effectLst>
                <a:uFill>
                  <a:solidFill>
                    <a:srgbClr val="FF0080"/>
                  </a:solidFill>
                </a:uFill>
                <a:latin typeface="ヒラギノ明朝 ProN W6"/>
                <a:ea typeface="ヒラギノ明朝 ProN W6"/>
                <a:cs typeface="ヒラギノ明朝 ProN W6"/>
                <a:sym typeface="ヒラギノ明朝 ProN W6"/>
              </a:defRPr>
            </a:lvl1pPr>
          </a:lstStyle>
          <a:p>
            <a:pPr>
              <a:defRPr>
                <a:latin typeface="Arial"/>
                <a:ea typeface="Arial"/>
                <a:cs typeface="Arial"/>
                <a:sym typeface="Arial"/>
              </a:defRPr>
            </a:pPr>
            <a:r>
              <a:rPr>
                <a:latin typeface="ヒラギノ明朝 ProN W6"/>
                <a:ea typeface="ヒラギノ明朝 ProN W6"/>
                <a:cs typeface="ヒラギノ明朝 ProN W6"/>
                <a:sym typeface="ヒラギノ明朝 ProN W6"/>
              </a:rPr>
              <a:t>種小名</a:t>
            </a:r>
          </a:p>
        </p:txBody>
      </p:sp>
      <p:sp>
        <p:nvSpPr>
          <p:cNvPr id="123" name="命名者名"/>
          <p:cNvSpPr txBox="1"/>
          <p:nvPr/>
        </p:nvSpPr>
        <p:spPr>
          <a:xfrm>
            <a:off x="7694507" y="6827519"/>
            <a:ext cx="2402276" cy="584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8" tIns="72248" rIns="72248" bIns="72248">
            <a:spAutoFit/>
          </a:bodyPr>
          <a:lstStyle>
            <a:lvl1pPr marL="40639" marR="40639" algn="l" defTabSz="1300480">
              <a:spcBef>
                <a:spcPts val="1400"/>
              </a:spcBef>
              <a:buClr>
                <a:srgbClr val="FF0080"/>
              </a:buClr>
              <a:buFont typeface="Arial"/>
              <a:defRPr sz="3413">
                <a:solidFill>
                  <a:schemeClr val="accent2">
                    <a:hueOff val="-852533"/>
                    <a:satOff val="5403"/>
                    <a:lumOff val="-13593"/>
                  </a:schemeClr>
                </a:solidFill>
                <a:effectLst>
                  <a:outerShdw blurRad="12700" dist="25400" dir="2700000" rotWithShape="0">
                    <a:srgbClr val="000000"/>
                  </a:outerShdw>
                </a:effectLst>
                <a:uFill>
                  <a:solidFill>
                    <a:srgbClr val="FF0080"/>
                  </a:solidFill>
                </a:uFill>
                <a:latin typeface="ヒラギノ明朝 ProN W6"/>
                <a:ea typeface="ヒラギノ明朝 ProN W6"/>
                <a:cs typeface="ヒラギノ明朝 ProN W6"/>
                <a:sym typeface="ヒラギノ明朝 ProN W6"/>
              </a:defRPr>
            </a:lvl1pPr>
          </a:lstStyle>
          <a:p>
            <a:pPr>
              <a:defRPr>
                <a:latin typeface="Arial"/>
                <a:ea typeface="Arial"/>
                <a:cs typeface="Arial"/>
                <a:sym typeface="Arial"/>
              </a:defRPr>
            </a:pPr>
            <a:r>
              <a:rPr>
                <a:latin typeface="ヒラギノ明朝 ProN W6"/>
                <a:ea typeface="ヒラギノ明朝 ProN W6"/>
                <a:cs typeface="ヒラギノ明朝 ProN W6"/>
                <a:sym typeface="ヒラギノ明朝 ProN W6"/>
              </a:rPr>
              <a:t>命名者名</a:t>
            </a:r>
          </a:p>
        </p:txBody>
      </p:sp>
      <p:sp>
        <p:nvSpPr>
          <p:cNvPr id="124" name="←異名"/>
          <p:cNvSpPr txBox="1"/>
          <p:nvPr/>
        </p:nvSpPr>
        <p:spPr>
          <a:xfrm>
            <a:off x="9023665" y="8550769"/>
            <a:ext cx="1520840" cy="635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2248" tIns="72248" rIns="72248" bIns="72248">
            <a:spAutoFit/>
          </a:bodyPr>
          <a:lstStyle/>
          <a:p>
            <a:pPr marL="40639" marR="40639" algn="l" defTabSz="1300480">
              <a:buClr>
                <a:srgbClr val="000000"/>
              </a:buClr>
              <a:buFont typeface="Arial"/>
              <a:defRPr sz="3413">
                <a:effectLst>
                  <a:outerShdw blurRad="12700" dist="25400" dir="2700000" rotWithShape="0">
                    <a:srgbClr val="FFFFFF"/>
                  </a:outerShdw>
                </a:effectLst>
                <a:uFill>
                  <a:solidFill>
                    <a:srgbClr val="000000"/>
                  </a:solidFill>
                </a:uFill>
                <a:latin typeface="Arial"/>
                <a:ea typeface="Arial"/>
                <a:cs typeface="Arial"/>
                <a:sym typeface="Arial"/>
              </a:defRPr>
            </a:pPr>
            <a:r>
              <a:t>←</a:t>
            </a:r>
            <a:r>
              <a:rPr>
                <a:latin typeface="ヒラギノ明朝 ProN W6"/>
                <a:ea typeface="ヒラギノ明朝 ProN W6"/>
                <a:cs typeface="ヒラギノ明朝 ProN W6"/>
                <a:sym typeface="ヒラギノ明朝 ProN W6"/>
              </a:rPr>
              <a:t>異名</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120"/>
                                        </p:tgtEl>
                                        <p:attrNameLst>
                                          <p:attrName>style.visibility</p:attrName>
                                        </p:attrNameLst>
                                      </p:cBhvr>
                                      <p:to>
                                        <p:strVal val="visible"/>
                                      </p:to>
                                    </p:set>
                                    <p:animEffect transition="in" filter="fade">
                                      <p:cBhvr>
                                        <p:cTn id="7" dur="1000"/>
                                        <p:tgtEl>
                                          <p:spTgt spid="1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fill="hold" grpId="2" nodeType="clickEffect">
                                  <p:stCondLst>
                                    <p:cond delay="0"/>
                                  </p:stCondLst>
                                  <p:iterate>
                                    <p:tmAbs val="0"/>
                                  </p:iterate>
                                  <p:childTnLst>
                                    <p:set>
                                      <p:cBhvr>
                                        <p:cTn id="11" fill="hold"/>
                                        <p:tgtEl>
                                          <p:spTgt spid="124"/>
                                        </p:tgtEl>
                                        <p:attrNameLst>
                                          <p:attrName>style.visibility</p:attrName>
                                        </p:attrNameLst>
                                      </p:cBhvr>
                                      <p:to>
                                        <p:strVal val="visible"/>
                                      </p:to>
                                    </p:set>
                                    <p:animEffect transition="in" filter="fade">
                                      <p:cBhvr>
                                        <p:cTn id="12" dur="10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1" animBg="1" advAuto="0"/>
      <p:bldP spid="124" grpId="2"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26" name="植 物 分 類 階 級 (1)"/>
          <p:cNvSpPr txBox="1">
            <a:spLocks noGrp="1"/>
          </p:cNvSpPr>
          <p:nvPr>
            <p:ph type="title" idx="4294967295"/>
          </p:nvPr>
        </p:nvSpPr>
        <p:spPr>
          <a:xfrm>
            <a:off x="2492586" y="325119"/>
            <a:ext cx="8344748" cy="1300481"/>
          </a:xfrm>
          <a:prstGeom prst="rect">
            <a:avLst/>
          </a:prstGeom>
          <a:solidFill>
            <a:srgbClr val="008080"/>
          </a:solidFill>
          <a:effectLst>
            <a:outerShdw blurRad="127000" dist="152400" dir="18900000" rotWithShape="0">
              <a:srgbClr val="003366">
                <a:alpha val="79998"/>
              </a:srgbClr>
            </a:outerShdw>
          </a:effectLst>
        </p:spPr>
        <p:txBody>
          <a:bodyPr lIns="72248" tIns="72248" rIns="72248" bIns="72248"/>
          <a:lstStyle>
            <a:lvl1pPr marL="40639" marR="40639" defTabSz="1300480">
              <a:buClr>
                <a:srgbClr val="FFFF00"/>
              </a:buClr>
              <a:buFont typeface="Tahoma"/>
              <a:defRPr sz="5688">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defRPr>
            </a:lvl1pPr>
          </a:lstStyle>
          <a:p>
            <a:pPr>
              <a:defRPr sz="6257">
                <a:solidFill>
                  <a:srgbClr val="FFFFFF"/>
                </a:solidFill>
                <a:effectLst/>
                <a:uFill>
                  <a:solidFill>
                    <a:srgbClr val="FFFFFF"/>
                  </a:solidFill>
                </a:uFill>
              </a:defRPr>
            </a:pPr>
            <a:r>
              <a:rPr sz="5688">
                <a:solidFill>
                  <a:srgbClr val="FFFF00"/>
                </a:solidFill>
                <a:effectLst>
                  <a:outerShdw blurRad="12700" dist="25400" dir="2700000" rotWithShape="0">
                    <a:srgbClr val="000000"/>
                  </a:outerShdw>
                </a:effectLst>
                <a:uFill>
                  <a:solidFill>
                    <a:srgbClr val="FFFF00"/>
                  </a:solidFill>
                </a:uFill>
              </a:rPr>
              <a:t>植 物 分 類 階 級 (1)</a:t>
            </a:r>
          </a:p>
        </p:txBody>
      </p:sp>
      <p:sp>
        <p:nvSpPr>
          <p:cNvPr id="127" name="門 (division)"/>
          <p:cNvSpPr txBox="1"/>
          <p:nvPr/>
        </p:nvSpPr>
        <p:spPr>
          <a:xfrm>
            <a:off x="433493" y="1733973"/>
            <a:ext cx="3919503" cy="635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8" tIns="72248" rIns="72248" bIns="72248">
            <a:spAutoFit/>
          </a:bodyPr>
          <a:lstStyle/>
          <a:p>
            <a:pPr marL="40639" marR="40639" algn="l" defTabSz="1300480">
              <a:spcBef>
                <a:spcPts val="1400"/>
              </a:spcBef>
              <a:buClr>
                <a:srgbClr val="FF0000"/>
              </a:buClr>
              <a:buFont typeface="Arial"/>
              <a:defRPr sz="3413" b="1">
                <a:solidFill>
                  <a:srgbClr val="FFFFFF"/>
                </a:solidFill>
                <a:uFill>
                  <a:solidFill>
                    <a:srgbClr val="FFFFFF"/>
                  </a:solidFill>
                </a:uFill>
                <a:latin typeface="Arial"/>
                <a:ea typeface="Arial"/>
                <a:cs typeface="Arial"/>
                <a:sym typeface="Arial"/>
              </a:defRPr>
            </a:pPr>
            <a:r>
              <a:rPr b="0">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rPr>
              <a:t>門</a:t>
            </a:r>
            <a:r>
              <a:rPr b="0">
                <a:solidFill>
                  <a:srgbClr val="FF0000"/>
                </a:solidFill>
                <a:effectLst>
                  <a:outerShdw blurRad="12700" dist="25400" dir="2700000" rotWithShape="0">
                    <a:srgbClr val="000000"/>
                  </a:outerShdw>
                </a:effectLst>
                <a:uFill>
                  <a:solidFill>
                    <a:srgbClr val="FF0000"/>
                  </a:solidFill>
                </a:uFill>
              </a:rPr>
              <a:t> </a:t>
            </a:r>
            <a:r>
              <a:rPr b="0">
                <a:solidFill>
                  <a:srgbClr val="0000FF"/>
                </a:solidFill>
                <a:effectLst>
                  <a:outerShdw blurRad="12700" dist="25400" dir="2700000" rotWithShape="0">
                    <a:srgbClr val="000000"/>
                  </a:outerShdw>
                </a:effectLst>
                <a:uFill>
                  <a:solidFill>
                    <a:srgbClr val="0000FF"/>
                  </a:solidFill>
                </a:uFill>
                <a:latin typeface="ヒラギノ明朝 ProN W6"/>
                <a:ea typeface="ヒラギノ明朝 ProN W6"/>
                <a:cs typeface="ヒラギノ明朝 ProN W6"/>
                <a:sym typeface="ヒラギノ明朝 ProN W6"/>
              </a:rPr>
              <a:t>(division)</a:t>
            </a:r>
          </a:p>
        </p:txBody>
      </p:sp>
      <p:sp>
        <p:nvSpPr>
          <p:cNvPr id="128" name="綱 (class)"/>
          <p:cNvSpPr txBox="1"/>
          <p:nvPr/>
        </p:nvSpPr>
        <p:spPr>
          <a:xfrm>
            <a:off x="1277902" y="2275839"/>
            <a:ext cx="3919503" cy="635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8" tIns="72248" rIns="72248" bIns="72248">
            <a:spAutoFit/>
          </a:bodyPr>
          <a:lstStyle/>
          <a:p>
            <a:pPr marL="40639" marR="40639" algn="l" defTabSz="1300480">
              <a:spcBef>
                <a:spcPts val="1400"/>
              </a:spcBef>
              <a:buClr>
                <a:srgbClr val="FF0000"/>
              </a:buClr>
              <a:buFont typeface="Arial"/>
              <a:defRPr sz="3413" b="1">
                <a:solidFill>
                  <a:srgbClr val="FFFFFF"/>
                </a:solidFill>
                <a:uFill>
                  <a:solidFill>
                    <a:srgbClr val="FFFFFF"/>
                  </a:solidFill>
                </a:uFill>
                <a:latin typeface="Arial"/>
                <a:ea typeface="Arial"/>
                <a:cs typeface="Arial"/>
                <a:sym typeface="Arial"/>
              </a:defRPr>
            </a:pPr>
            <a:r>
              <a:rPr b="0">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rPr>
              <a:t>綱</a:t>
            </a:r>
            <a:r>
              <a:rPr b="0">
                <a:solidFill>
                  <a:srgbClr val="FF0000"/>
                </a:solidFill>
                <a:effectLst>
                  <a:outerShdw blurRad="12700" dist="25400" dir="2700000" rotWithShape="0">
                    <a:srgbClr val="000000"/>
                  </a:outerShdw>
                </a:effectLst>
                <a:uFill>
                  <a:solidFill>
                    <a:srgbClr val="FF0000"/>
                  </a:solidFill>
                </a:uFill>
              </a:rPr>
              <a:t> </a:t>
            </a:r>
            <a:r>
              <a:rPr b="0">
                <a:solidFill>
                  <a:srgbClr val="0000FF"/>
                </a:solidFill>
                <a:effectLst>
                  <a:outerShdw blurRad="12700" dist="25400" dir="2700000" rotWithShape="0">
                    <a:srgbClr val="000000"/>
                  </a:outerShdw>
                </a:effectLst>
                <a:uFill>
                  <a:solidFill>
                    <a:srgbClr val="0000FF"/>
                  </a:solidFill>
                </a:uFill>
                <a:latin typeface="ヒラギノ明朝 ProN W6"/>
                <a:ea typeface="ヒラギノ明朝 ProN W6"/>
                <a:cs typeface="ヒラギノ明朝 ProN W6"/>
                <a:sym typeface="ヒラギノ明朝 ProN W6"/>
              </a:rPr>
              <a:t>(class)</a:t>
            </a:r>
          </a:p>
        </p:txBody>
      </p:sp>
      <p:sp>
        <p:nvSpPr>
          <p:cNvPr id="129" name="亜綱 (subclass)"/>
          <p:cNvSpPr txBox="1"/>
          <p:nvPr/>
        </p:nvSpPr>
        <p:spPr>
          <a:xfrm>
            <a:off x="2036515" y="2817706"/>
            <a:ext cx="3919503" cy="635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8" tIns="72248" rIns="72248" bIns="72248">
            <a:spAutoFit/>
          </a:bodyPr>
          <a:lstStyle/>
          <a:p>
            <a:pPr marL="40639" marR="40639" algn="l" defTabSz="1300480">
              <a:spcBef>
                <a:spcPts val="1400"/>
              </a:spcBef>
              <a:buClr>
                <a:srgbClr val="FF0000"/>
              </a:buClr>
              <a:buFont typeface="Arial"/>
              <a:defRPr sz="3413" b="1">
                <a:solidFill>
                  <a:srgbClr val="FFFFFF"/>
                </a:solidFill>
                <a:uFill>
                  <a:solidFill>
                    <a:srgbClr val="FFFFFF"/>
                  </a:solidFill>
                </a:uFill>
                <a:latin typeface="Arial"/>
                <a:ea typeface="Arial"/>
                <a:cs typeface="Arial"/>
                <a:sym typeface="Arial"/>
              </a:defRPr>
            </a:pPr>
            <a:r>
              <a:rPr b="0">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rPr>
              <a:t>亜綱</a:t>
            </a:r>
            <a:r>
              <a:rPr b="0">
                <a:solidFill>
                  <a:srgbClr val="FF0000"/>
                </a:solidFill>
                <a:effectLst>
                  <a:outerShdw blurRad="12700" dist="25400" dir="2700000" rotWithShape="0">
                    <a:srgbClr val="000000"/>
                  </a:outerShdw>
                </a:effectLst>
                <a:uFill>
                  <a:solidFill>
                    <a:srgbClr val="FF0000"/>
                  </a:solidFill>
                </a:uFill>
              </a:rPr>
              <a:t> </a:t>
            </a:r>
            <a:r>
              <a:rPr b="0">
                <a:solidFill>
                  <a:srgbClr val="0000FF"/>
                </a:solidFill>
                <a:effectLst>
                  <a:outerShdw blurRad="12700" dist="25400" dir="2700000" rotWithShape="0">
                    <a:srgbClr val="000000"/>
                  </a:outerShdw>
                </a:effectLst>
                <a:uFill>
                  <a:solidFill>
                    <a:srgbClr val="0000FF"/>
                  </a:solidFill>
                </a:uFill>
                <a:latin typeface="ヒラギノ明朝 ProN W6"/>
                <a:ea typeface="ヒラギノ明朝 ProN W6"/>
                <a:cs typeface="ヒラギノ明朝 ProN W6"/>
                <a:sym typeface="ヒラギノ明朝 ProN W6"/>
              </a:rPr>
              <a:t>(subclass)</a:t>
            </a:r>
          </a:p>
        </p:txBody>
      </p:sp>
      <p:sp>
        <p:nvSpPr>
          <p:cNvPr id="130" name="目 (order)"/>
          <p:cNvSpPr txBox="1"/>
          <p:nvPr/>
        </p:nvSpPr>
        <p:spPr>
          <a:xfrm>
            <a:off x="2795128" y="3359573"/>
            <a:ext cx="3919504" cy="635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8" tIns="72248" rIns="72248" bIns="72248">
            <a:spAutoFit/>
          </a:bodyPr>
          <a:lstStyle/>
          <a:p>
            <a:pPr marL="40639" marR="40639" algn="l" defTabSz="1300480">
              <a:spcBef>
                <a:spcPts val="1400"/>
              </a:spcBef>
              <a:buClr>
                <a:srgbClr val="FF0000"/>
              </a:buClr>
              <a:buFont typeface="Arial"/>
              <a:defRPr sz="3413" b="1">
                <a:solidFill>
                  <a:srgbClr val="FFFFFF"/>
                </a:solidFill>
                <a:uFill>
                  <a:solidFill>
                    <a:srgbClr val="FFFFFF"/>
                  </a:solidFill>
                </a:uFill>
                <a:latin typeface="Arial"/>
                <a:ea typeface="Arial"/>
                <a:cs typeface="Arial"/>
                <a:sym typeface="Arial"/>
              </a:defRPr>
            </a:pPr>
            <a:r>
              <a:rPr b="0">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rPr>
              <a:t>目</a:t>
            </a:r>
            <a:r>
              <a:rPr b="0">
                <a:solidFill>
                  <a:srgbClr val="FF0000"/>
                </a:solidFill>
                <a:effectLst>
                  <a:outerShdw blurRad="12700" dist="25400" dir="2700000" rotWithShape="0">
                    <a:srgbClr val="000000"/>
                  </a:outerShdw>
                </a:effectLst>
                <a:uFill>
                  <a:solidFill>
                    <a:srgbClr val="FF0000"/>
                  </a:solidFill>
                </a:uFill>
              </a:rPr>
              <a:t> </a:t>
            </a:r>
            <a:r>
              <a:rPr b="0">
                <a:solidFill>
                  <a:srgbClr val="0000FF"/>
                </a:solidFill>
                <a:effectLst>
                  <a:outerShdw blurRad="12700" dist="25400" dir="2700000" rotWithShape="0">
                    <a:srgbClr val="000000"/>
                  </a:outerShdw>
                </a:effectLst>
                <a:uFill>
                  <a:solidFill>
                    <a:srgbClr val="0000FF"/>
                  </a:solidFill>
                </a:uFill>
                <a:latin typeface="ヒラギノ明朝 ProN W6"/>
                <a:ea typeface="ヒラギノ明朝 ProN W6"/>
                <a:cs typeface="ヒラギノ明朝 ProN W6"/>
                <a:sym typeface="ヒラギノ明朝 ProN W6"/>
              </a:rPr>
              <a:t>(order)</a:t>
            </a:r>
          </a:p>
        </p:txBody>
      </p:sp>
      <p:sp>
        <p:nvSpPr>
          <p:cNvPr id="131" name="科 (family)"/>
          <p:cNvSpPr txBox="1"/>
          <p:nvPr/>
        </p:nvSpPr>
        <p:spPr>
          <a:xfrm>
            <a:off x="3553741" y="4009813"/>
            <a:ext cx="3919504" cy="635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8" tIns="72248" rIns="72248" bIns="72248">
            <a:spAutoFit/>
          </a:bodyPr>
          <a:lstStyle/>
          <a:p>
            <a:pPr marL="40639" marR="40639" algn="l" defTabSz="1300480">
              <a:spcBef>
                <a:spcPts val="1400"/>
              </a:spcBef>
              <a:buClr>
                <a:srgbClr val="FF0000"/>
              </a:buClr>
              <a:buFont typeface="Arial"/>
              <a:defRPr sz="3413" b="1">
                <a:solidFill>
                  <a:srgbClr val="FFFFFF"/>
                </a:solidFill>
                <a:uFill>
                  <a:solidFill>
                    <a:srgbClr val="FFFFFF"/>
                  </a:solidFill>
                </a:uFill>
                <a:latin typeface="Arial"/>
                <a:ea typeface="Arial"/>
                <a:cs typeface="Arial"/>
                <a:sym typeface="Arial"/>
              </a:defRPr>
            </a:pPr>
            <a:r>
              <a:rPr b="0">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rPr>
              <a:t>科</a:t>
            </a:r>
            <a:r>
              <a:rPr b="0">
                <a:solidFill>
                  <a:srgbClr val="FF0000"/>
                </a:solidFill>
                <a:effectLst>
                  <a:outerShdw blurRad="12700" dist="25400" dir="2700000" rotWithShape="0">
                    <a:srgbClr val="000000"/>
                  </a:outerShdw>
                </a:effectLst>
                <a:uFill>
                  <a:solidFill>
                    <a:srgbClr val="FF0000"/>
                  </a:solidFill>
                </a:uFill>
              </a:rPr>
              <a:t> </a:t>
            </a:r>
            <a:r>
              <a:rPr b="0">
                <a:solidFill>
                  <a:srgbClr val="0000FF"/>
                </a:solidFill>
                <a:effectLst>
                  <a:outerShdw blurRad="12700" dist="25400" dir="2700000" rotWithShape="0">
                    <a:srgbClr val="000000"/>
                  </a:outerShdw>
                </a:effectLst>
                <a:uFill>
                  <a:solidFill>
                    <a:srgbClr val="0000FF"/>
                  </a:solidFill>
                </a:uFill>
                <a:latin typeface="ヒラギノ明朝 ProN W6"/>
                <a:ea typeface="ヒラギノ明朝 ProN W6"/>
                <a:cs typeface="ヒラギノ明朝 ProN W6"/>
                <a:sym typeface="ヒラギノ明朝 ProN W6"/>
              </a:rPr>
              <a:t>(family)</a:t>
            </a:r>
          </a:p>
        </p:txBody>
      </p:sp>
      <p:sp>
        <p:nvSpPr>
          <p:cNvPr id="132" name="亜科 (subfamily)"/>
          <p:cNvSpPr txBox="1"/>
          <p:nvPr/>
        </p:nvSpPr>
        <p:spPr>
          <a:xfrm>
            <a:off x="4312355" y="4660053"/>
            <a:ext cx="5111610" cy="635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8" tIns="72248" rIns="72248" bIns="72248">
            <a:spAutoFit/>
          </a:bodyPr>
          <a:lstStyle/>
          <a:p>
            <a:pPr marL="40639" marR="40639" algn="l" defTabSz="1300480">
              <a:spcBef>
                <a:spcPts val="1400"/>
              </a:spcBef>
              <a:buClr>
                <a:srgbClr val="FF0000"/>
              </a:buClr>
              <a:buFont typeface="Arial"/>
              <a:defRPr sz="3413" b="1">
                <a:solidFill>
                  <a:srgbClr val="FFFFFF"/>
                </a:solidFill>
                <a:uFill>
                  <a:solidFill>
                    <a:srgbClr val="FFFFFF"/>
                  </a:solidFill>
                </a:uFill>
                <a:latin typeface="Arial"/>
                <a:ea typeface="Arial"/>
                <a:cs typeface="Arial"/>
                <a:sym typeface="Arial"/>
              </a:defRPr>
            </a:pPr>
            <a:r>
              <a:rPr b="0">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rPr>
              <a:t>亜科</a:t>
            </a:r>
            <a:r>
              <a:rPr b="0">
                <a:solidFill>
                  <a:srgbClr val="FF0000"/>
                </a:solidFill>
                <a:effectLst>
                  <a:outerShdw blurRad="12700" dist="25400" dir="2700000" rotWithShape="0">
                    <a:srgbClr val="000000"/>
                  </a:outerShdw>
                </a:effectLst>
                <a:uFill>
                  <a:solidFill>
                    <a:srgbClr val="FF0000"/>
                  </a:solidFill>
                </a:uFill>
              </a:rPr>
              <a:t> </a:t>
            </a:r>
            <a:r>
              <a:rPr b="0">
                <a:solidFill>
                  <a:srgbClr val="0000FF"/>
                </a:solidFill>
                <a:effectLst>
                  <a:outerShdw blurRad="12700" dist="25400" dir="2700000" rotWithShape="0">
                    <a:srgbClr val="000000"/>
                  </a:outerShdw>
                </a:effectLst>
                <a:uFill>
                  <a:solidFill>
                    <a:srgbClr val="0000FF"/>
                  </a:solidFill>
                </a:uFill>
                <a:latin typeface="ヒラギノ明朝 ProN W6"/>
                <a:ea typeface="ヒラギノ明朝 ProN W6"/>
                <a:cs typeface="ヒラギノ明朝 ProN W6"/>
                <a:sym typeface="ヒラギノ明朝 ProN W6"/>
              </a:rPr>
              <a:t>(subfamily)</a:t>
            </a:r>
          </a:p>
        </p:txBody>
      </p:sp>
      <p:sp>
        <p:nvSpPr>
          <p:cNvPr id="133" name="属 (genus)"/>
          <p:cNvSpPr txBox="1"/>
          <p:nvPr/>
        </p:nvSpPr>
        <p:spPr>
          <a:xfrm>
            <a:off x="5721208" y="5852159"/>
            <a:ext cx="3919504" cy="635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8" tIns="72248" rIns="72248" bIns="72248">
            <a:spAutoFit/>
          </a:bodyPr>
          <a:lstStyle/>
          <a:p>
            <a:pPr marL="40639" marR="40639" algn="l" defTabSz="1300480">
              <a:spcBef>
                <a:spcPts val="1400"/>
              </a:spcBef>
              <a:buClr>
                <a:srgbClr val="FF0000"/>
              </a:buClr>
              <a:buFont typeface="Arial"/>
              <a:defRPr sz="3413" b="1">
                <a:solidFill>
                  <a:srgbClr val="FFFFFF"/>
                </a:solidFill>
                <a:uFill>
                  <a:solidFill>
                    <a:srgbClr val="FFFFFF"/>
                  </a:solidFill>
                </a:uFill>
                <a:latin typeface="Arial"/>
                <a:ea typeface="Arial"/>
                <a:cs typeface="Arial"/>
                <a:sym typeface="Arial"/>
              </a:defRPr>
            </a:pPr>
            <a:r>
              <a:rPr b="0">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rPr>
              <a:t>属</a:t>
            </a:r>
            <a:r>
              <a:rPr b="0">
                <a:solidFill>
                  <a:srgbClr val="FF0000"/>
                </a:solidFill>
                <a:effectLst>
                  <a:outerShdw blurRad="12700" dist="25400" dir="2700000" rotWithShape="0">
                    <a:srgbClr val="000000"/>
                  </a:outerShdw>
                </a:effectLst>
                <a:uFill>
                  <a:solidFill>
                    <a:srgbClr val="FF0000"/>
                  </a:solidFill>
                </a:uFill>
              </a:rPr>
              <a:t> </a:t>
            </a:r>
            <a:r>
              <a:rPr b="0">
                <a:solidFill>
                  <a:srgbClr val="0000FF"/>
                </a:solidFill>
                <a:effectLst>
                  <a:outerShdw blurRad="12700" dist="25400" dir="2700000" rotWithShape="0">
                    <a:srgbClr val="000000"/>
                  </a:outerShdw>
                </a:effectLst>
                <a:uFill>
                  <a:solidFill>
                    <a:srgbClr val="0000FF"/>
                  </a:solidFill>
                </a:uFill>
                <a:latin typeface="ヒラギノ明朝 ProN W6"/>
                <a:ea typeface="ヒラギノ明朝 ProN W6"/>
                <a:cs typeface="ヒラギノ明朝 ProN W6"/>
                <a:sym typeface="ヒラギノ明朝 ProN W6"/>
              </a:rPr>
              <a:t>(genus)</a:t>
            </a:r>
          </a:p>
        </p:txBody>
      </p:sp>
      <p:sp>
        <p:nvSpPr>
          <p:cNvPr id="134" name="連 (tribe)"/>
          <p:cNvSpPr txBox="1"/>
          <p:nvPr/>
        </p:nvSpPr>
        <p:spPr>
          <a:xfrm>
            <a:off x="4962595" y="5310293"/>
            <a:ext cx="3919503" cy="635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8" tIns="72248" rIns="72248" bIns="72248">
            <a:spAutoFit/>
          </a:bodyPr>
          <a:lstStyle/>
          <a:p>
            <a:pPr marL="40639" marR="40639" algn="l" defTabSz="1300480">
              <a:spcBef>
                <a:spcPts val="1400"/>
              </a:spcBef>
              <a:buClr>
                <a:srgbClr val="FF0000"/>
              </a:buClr>
              <a:buFont typeface="Arial"/>
              <a:defRPr sz="3413" b="1">
                <a:solidFill>
                  <a:srgbClr val="FFFFFF"/>
                </a:solidFill>
                <a:uFill>
                  <a:solidFill>
                    <a:srgbClr val="FFFFFF"/>
                  </a:solidFill>
                </a:uFill>
                <a:latin typeface="Arial"/>
                <a:ea typeface="Arial"/>
                <a:cs typeface="Arial"/>
                <a:sym typeface="Arial"/>
              </a:defRPr>
            </a:pPr>
            <a:r>
              <a:rPr b="0">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rPr>
              <a:t>連</a:t>
            </a:r>
            <a:r>
              <a:rPr b="0">
                <a:solidFill>
                  <a:srgbClr val="FF0000"/>
                </a:solidFill>
                <a:effectLst>
                  <a:outerShdw blurRad="12700" dist="25400" dir="2700000" rotWithShape="0">
                    <a:srgbClr val="000000"/>
                  </a:outerShdw>
                </a:effectLst>
                <a:uFill>
                  <a:solidFill>
                    <a:srgbClr val="FF0000"/>
                  </a:solidFill>
                </a:uFill>
              </a:rPr>
              <a:t> </a:t>
            </a:r>
            <a:r>
              <a:rPr b="0">
                <a:solidFill>
                  <a:srgbClr val="0000FF"/>
                </a:solidFill>
                <a:effectLst>
                  <a:outerShdw blurRad="12700" dist="25400" dir="2700000" rotWithShape="0">
                    <a:srgbClr val="000000"/>
                  </a:outerShdw>
                </a:effectLst>
                <a:uFill>
                  <a:solidFill>
                    <a:srgbClr val="0000FF"/>
                  </a:solidFill>
                </a:uFill>
                <a:latin typeface="ヒラギノ明朝 ProN W6"/>
                <a:ea typeface="ヒラギノ明朝 ProN W6"/>
                <a:cs typeface="ヒラギノ明朝 ProN W6"/>
                <a:sym typeface="ヒラギノ明朝 ProN W6"/>
              </a:rPr>
              <a:t>(tribe)</a:t>
            </a:r>
          </a:p>
        </p:txBody>
      </p:sp>
      <p:sp>
        <p:nvSpPr>
          <p:cNvPr id="135" name="種 (species)"/>
          <p:cNvSpPr txBox="1"/>
          <p:nvPr/>
        </p:nvSpPr>
        <p:spPr>
          <a:xfrm>
            <a:off x="7021689" y="7044266"/>
            <a:ext cx="3919503" cy="635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8" tIns="72248" rIns="72248" bIns="72248">
            <a:spAutoFit/>
          </a:bodyPr>
          <a:lstStyle/>
          <a:p>
            <a:pPr marL="40639" marR="40639" algn="l" defTabSz="1300480">
              <a:spcBef>
                <a:spcPts val="1400"/>
              </a:spcBef>
              <a:buClr>
                <a:srgbClr val="FF0000"/>
              </a:buClr>
              <a:buFont typeface="Arial"/>
              <a:defRPr sz="3413" b="1">
                <a:solidFill>
                  <a:srgbClr val="FFFFFF"/>
                </a:solidFill>
                <a:uFill>
                  <a:solidFill>
                    <a:srgbClr val="FFFFFF"/>
                  </a:solidFill>
                </a:uFill>
                <a:latin typeface="Arial"/>
                <a:ea typeface="Arial"/>
                <a:cs typeface="Arial"/>
                <a:sym typeface="Arial"/>
              </a:defRPr>
            </a:pPr>
            <a:r>
              <a:rPr b="0">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rPr>
              <a:t>種</a:t>
            </a:r>
            <a:r>
              <a:rPr b="0">
                <a:solidFill>
                  <a:srgbClr val="FF0000"/>
                </a:solidFill>
                <a:effectLst>
                  <a:outerShdw blurRad="12700" dist="25400" dir="2700000" rotWithShape="0">
                    <a:srgbClr val="000000"/>
                  </a:outerShdw>
                </a:effectLst>
                <a:uFill>
                  <a:solidFill>
                    <a:srgbClr val="FF0000"/>
                  </a:solidFill>
                </a:uFill>
              </a:rPr>
              <a:t> </a:t>
            </a:r>
            <a:r>
              <a:rPr b="0">
                <a:solidFill>
                  <a:srgbClr val="0000FF"/>
                </a:solidFill>
                <a:effectLst>
                  <a:outerShdw blurRad="12700" dist="25400" dir="2700000" rotWithShape="0">
                    <a:srgbClr val="000000"/>
                  </a:outerShdw>
                </a:effectLst>
                <a:uFill>
                  <a:solidFill>
                    <a:srgbClr val="0000FF"/>
                  </a:solidFill>
                </a:uFill>
                <a:latin typeface="ヒラギノ明朝 ProN W6"/>
                <a:ea typeface="ヒラギノ明朝 ProN W6"/>
                <a:cs typeface="ヒラギノ明朝 ProN W6"/>
                <a:sym typeface="ヒラギノ明朝 ProN W6"/>
              </a:rPr>
              <a:t>(species)</a:t>
            </a:r>
          </a:p>
        </p:txBody>
      </p:sp>
      <p:sp>
        <p:nvSpPr>
          <p:cNvPr id="136" name="亜種 (subspecies)"/>
          <p:cNvSpPr txBox="1"/>
          <p:nvPr/>
        </p:nvSpPr>
        <p:spPr>
          <a:xfrm>
            <a:off x="7671928" y="7694507"/>
            <a:ext cx="5003237" cy="635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8" tIns="72248" rIns="72248" bIns="72248">
            <a:spAutoFit/>
          </a:bodyPr>
          <a:lstStyle/>
          <a:p>
            <a:pPr marL="40639" marR="40639" algn="l" defTabSz="1300480">
              <a:spcBef>
                <a:spcPts val="1400"/>
              </a:spcBef>
              <a:buClr>
                <a:srgbClr val="FF0000"/>
              </a:buClr>
              <a:buFont typeface="Arial"/>
              <a:defRPr sz="3413" b="1">
                <a:solidFill>
                  <a:srgbClr val="FFFFFF"/>
                </a:solidFill>
                <a:uFill>
                  <a:solidFill>
                    <a:srgbClr val="FFFFFF"/>
                  </a:solidFill>
                </a:uFill>
                <a:latin typeface="Arial"/>
                <a:ea typeface="Arial"/>
                <a:cs typeface="Arial"/>
                <a:sym typeface="Arial"/>
              </a:defRPr>
            </a:pPr>
            <a:r>
              <a:rPr b="0">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rPr>
              <a:t>亜種</a:t>
            </a:r>
            <a:r>
              <a:rPr b="0">
                <a:solidFill>
                  <a:srgbClr val="FF0000"/>
                </a:solidFill>
                <a:effectLst>
                  <a:outerShdw blurRad="12700" dist="25400" dir="2700000" rotWithShape="0">
                    <a:srgbClr val="000000"/>
                  </a:outerShdw>
                </a:effectLst>
                <a:uFill>
                  <a:solidFill>
                    <a:srgbClr val="FF0000"/>
                  </a:solidFill>
                </a:uFill>
              </a:rPr>
              <a:t> </a:t>
            </a:r>
            <a:r>
              <a:rPr b="0">
                <a:solidFill>
                  <a:srgbClr val="0000FF"/>
                </a:solidFill>
                <a:effectLst>
                  <a:outerShdw blurRad="12700" dist="25400" dir="2700000" rotWithShape="0">
                    <a:srgbClr val="000000"/>
                  </a:outerShdw>
                </a:effectLst>
                <a:uFill>
                  <a:solidFill>
                    <a:srgbClr val="0000FF"/>
                  </a:solidFill>
                </a:uFill>
                <a:latin typeface="ヒラギノ明朝 ProN W6"/>
                <a:ea typeface="ヒラギノ明朝 ProN W6"/>
                <a:cs typeface="ヒラギノ明朝 ProN W6"/>
                <a:sym typeface="ヒラギノ明朝 ProN W6"/>
              </a:rPr>
              <a:t>(subspecies)</a:t>
            </a:r>
          </a:p>
        </p:txBody>
      </p:sp>
      <p:sp>
        <p:nvSpPr>
          <p:cNvPr id="137" name="変種 (variety)"/>
          <p:cNvSpPr txBox="1"/>
          <p:nvPr/>
        </p:nvSpPr>
        <p:spPr>
          <a:xfrm>
            <a:off x="8561493" y="8236373"/>
            <a:ext cx="3919503" cy="635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8" tIns="72248" rIns="72248" bIns="72248">
            <a:spAutoFit/>
          </a:bodyPr>
          <a:lstStyle/>
          <a:p>
            <a:pPr marL="40639" marR="40639" algn="l" defTabSz="1300480">
              <a:spcBef>
                <a:spcPts val="1400"/>
              </a:spcBef>
              <a:buClr>
                <a:srgbClr val="FF0000"/>
              </a:buClr>
              <a:buFont typeface="Arial"/>
              <a:defRPr sz="3413" b="1">
                <a:solidFill>
                  <a:srgbClr val="FFFFFF"/>
                </a:solidFill>
                <a:uFill>
                  <a:solidFill>
                    <a:srgbClr val="FFFFFF"/>
                  </a:solidFill>
                </a:uFill>
                <a:latin typeface="Arial"/>
                <a:ea typeface="Arial"/>
                <a:cs typeface="Arial"/>
                <a:sym typeface="Arial"/>
              </a:defRPr>
            </a:pPr>
            <a:r>
              <a:rPr b="0">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rPr>
              <a:t>変種</a:t>
            </a:r>
            <a:r>
              <a:rPr b="0">
                <a:solidFill>
                  <a:srgbClr val="FF0000"/>
                </a:solidFill>
                <a:effectLst>
                  <a:outerShdw blurRad="12700" dist="25400" dir="2700000" rotWithShape="0">
                    <a:srgbClr val="000000"/>
                  </a:outerShdw>
                </a:effectLst>
                <a:uFill>
                  <a:solidFill>
                    <a:srgbClr val="FF0000"/>
                  </a:solidFill>
                </a:uFill>
              </a:rPr>
              <a:t> </a:t>
            </a:r>
            <a:r>
              <a:rPr b="0">
                <a:solidFill>
                  <a:srgbClr val="0000FF"/>
                </a:solidFill>
                <a:effectLst>
                  <a:outerShdw blurRad="12700" dist="25400" dir="2700000" rotWithShape="0">
                    <a:srgbClr val="000000"/>
                  </a:outerShdw>
                </a:effectLst>
                <a:uFill>
                  <a:solidFill>
                    <a:srgbClr val="0000FF"/>
                  </a:solidFill>
                </a:uFill>
                <a:latin typeface="ヒラギノ明朝 ProN W6"/>
                <a:ea typeface="ヒラギノ明朝 ProN W6"/>
                <a:cs typeface="ヒラギノ明朝 ProN W6"/>
                <a:sym typeface="ヒラギノ明朝 ProN W6"/>
              </a:rPr>
              <a:t>(variety)</a:t>
            </a:r>
          </a:p>
        </p:txBody>
      </p:sp>
      <p:sp>
        <p:nvSpPr>
          <p:cNvPr id="138" name="節 (section)"/>
          <p:cNvSpPr txBox="1"/>
          <p:nvPr/>
        </p:nvSpPr>
        <p:spPr>
          <a:xfrm>
            <a:off x="6371449" y="6502400"/>
            <a:ext cx="3919503" cy="635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8" tIns="72248" rIns="72248" bIns="72248">
            <a:spAutoFit/>
          </a:bodyPr>
          <a:lstStyle/>
          <a:p>
            <a:pPr marL="40639" marR="40639" algn="l" defTabSz="1300480">
              <a:spcBef>
                <a:spcPts val="1400"/>
              </a:spcBef>
              <a:buClr>
                <a:srgbClr val="FF0000"/>
              </a:buClr>
              <a:buFont typeface="Arial"/>
              <a:defRPr sz="3413" b="1">
                <a:solidFill>
                  <a:srgbClr val="FFFFFF"/>
                </a:solidFill>
                <a:uFill>
                  <a:solidFill>
                    <a:srgbClr val="FFFFFF"/>
                  </a:solidFill>
                </a:uFill>
                <a:latin typeface="Arial"/>
                <a:ea typeface="Arial"/>
                <a:cs typeface="Arial"/>
                <a:sym typeface="Arial"/>
              </a:defRPr>
            </a:pPr>
            <a:r>
              <a:rPr b="0">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rPr>
              <a:t>節</a:t>
            </a:r>
            <a:r>
              <a:rPr b="0">
                <a:solidFill>
                  <a:srgbClr val="FF0000"/>
                </a:solidFill>
                <a:effectLst>
                  <a:outerShdw blurRad="12700" dist="25400" dir="2700000" rotWithShape="0">
                    <a:srgbClr val="000000"/>
                  </a:outerShdw>
                </a:effectLst>
                <a:uFill>
                  <a:solidFill>
                    <a:srgbClr val="FF0000"/>
                  </a:solidFill>
                </a:uFill>
              </a:rPr>
              <a:t> </a:t>
            </a:r>
            <a:r>
              <a:rPr b="0">
                <a:solidFill>
                  <a:srgbClr val="0000FF"/>
                </a:solidFill>
                <a:effectLst>
                  <a:outerShdw blurRad="12700" dist="25400" dir="2700000" rotWithShape="0">
                    <a:srgbClr val="000000"/>
                  </a:outerShdw>
                </a:effectLst>
                <a:uFill>
                  <a:solidFill>
                    <a:srgbClr val="0000FF"/>
                  </a:solidFill>
                </a:uFill>
                <a:latin typeface="ヒラギノ明朝 ProN W6"/>
                <a:ea typeface="ヒラギノ明朝 ProN W6"/>
                <a:cs typeface="ヒラギノ明朝 ProN W6"/>
                <a:sym typeface="ヒラギノ明朝 ProN W6"/>
              </a:rPr>
              <a:t>(section)</a:t>
            </a:r>
          </a:p>
        </p:txBody>
      </p:sp>
      <p:sp>
        <p:nvSpPr>
          <p:cNvPr id="139" name="品種 (form)"/>
          <p:cNvSpPr txBox="1"/>
          <p:nvPr/>
        </p:nvSpPr>
        <p:spPr>
          <a:xfrm>
            <a:off x="9428480" y="8778240"/>
            <a:ext cx="2944143" cy="635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8" tIns="72248" rIns="72248" bIns="72248">
            <a:spAutoFit/>
          </a:bodyPr>
          <a:lstStyle/>
          <a:p>
            <a:pPr marL="40639" marR="40639" algn="l" defTabSz="1300480">
              <a:spcBef>
                <a:spcPts val="1400"/>
              </a:spcBef>
              <a:buClr>
                <a:srgbClr val="FF0000"/>
              </a:buClr>
              <a:buFont typeface="Arial"/>
              <a:defRPr sz="3413" b="1">
                <a:solidFill>
                  <a:srgbClr val="FFFFFF"/>
                </a:solidFill>
                <a:uFill>
                  <a:solidFill>
                    <a:srgbClr val="FFFFFF"/>
                  </a:solidFill>
                </a:uFill>
                <a:latin typeface="Arial"/>
                <a:ea typeface="Arial"/>
                <a:cs typeface="Arial"/>
                <a:sym typeface="Arial"/>
              </a:defRPr>
            </a:pPr>
            <a:r>
              <a:rPr b="0">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rPr>
              <a:t>品種</a:t>
            </a:r>
            <a:r>
              <a:rPr b="0">
                <a:solidFill>
                  <a:srgbClr val="FF0000"/>
                </a:solidFill>
                <a:effectLst>
                  <a:outerShdw blurRad="12700" dist="25400" dir="2700000" rotWithShape="0">
                    <a:srgbClr val="000000"/>
                  </a:outerShdw>
                </a:effectLst>
                <a:uFill>
                  <a:solidFill>
                    <a:srgbClr val="FF0000"/>
                  </a:solidFill>
                </a:uFill>
              </a:rPr>
              <a:t> </a:t>
            </a:r>
            <a:r>
              <a:rPr b="0">
                <a:solidFill>
                  <a:srgbClr val="0000FF"/>
                </a:solidFill>
                <a:effectLst>
                  <a:outerShdw blurRad="12700" dist="25400" dir="2700000" rotWithShape="0">
                    <a:srgbClr val="000000"/>
                  </a:outerShdw>
                </a:effectLst>
                <a:uFill>
                  <a:solidFill>
                    <a:srgbClr val="0000FF"/>
                  </a:solidFill>
                </a:uFill>
                <a:latin typeface="ヒラギノ明朝 ProN W6"/>
                <a:ea typeface="ヒラギノ明朝 ProN W6"/>
                <a:cs typeface="ヒラギノ明朝 ProN W6"/>
                <a:sym typeface="ヒラギノ明朝 ProN W6"/>
              </a:rPr>
              <a:t>(form)</a:t>
            </a:r>
          </a:p>
        </p:txBody>
      </p:sp>
      <p:sp>
        <p:nvSpPr>
          <p:cNvPr id="140" name="リンネ 二名法"/>
          <p:cNvSpPr txBox="1"/>
          <p:nvPr/>
        </p:nvSpPr>
        <p:spPr>
          <a:xfrm>
            <a:off x="1300480" y="6502400"/>
            <a:ext cx="3919503" cy="6536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8" tIns="72248" rIns="72248" bIns="72248">
            <a:spAutoFit/>
          </a:bodyPr>
          <a:lstStyle>
            <a:lvl1pPr marL="40639" marR="40639" algn="l" defTabSz="1300480">
              <a:spcBef>
                <a:spcPts val="1600"/>
              </a:spcBef>
              <a:buClr>
                <a:srgbClr val="FFFFFF"/>
              </a:buClr>
              <a:buFont typeface="Arial"/>
              <a:defRPr sz="3982">
                <a:solidFill>
                  <a:srgbClr val="FFFFFF"/>
                </a:solidFill>
                <a:effectLst>
                  <a:outerShdw blurRad="12700" dist="25400" dir="2700000" rotWithShape="0">
                    <a:srgbClr val="000000"/>
                  </a:outerShdw>
                </a:effectLst>
                <a:uFill>
                  <a:solidFill>
                    <a:srgbClr val="FFFFFF"/>
                  </a:solidFill>
                </a:uFill>
                <a:latin typeface="ヒラギノ明朝 ProN W6"/>
                <a:ea typeface="ヒラギノ明朝 ProN W6"/>
                <a:cs typeface="ヒラギノ明朝 ProN W6"/>
                <a:sym typeface="ヒラギノ明朝 ProN W6"/>
              </a:defRPr>
            </a:lvl1pPr>
          </a:lstStyle>
          <a:p>
            <a:pPr>
              <a:defRPr b="1">
                <a:latin typeface="Arial"/>
                <a:ea typeface="Arial"/>
                <a:cs typeface="Arial"/>
                <a:sym typeface="Arial"/>
              </a:defRPr>
            </a:pPr>
            <a:r>
              <a:rPr b="0">
                <a:latin typeface="ヒラギノ明朝 ProN W6"/>
                <a:ea typeface="ヒラギノ明朝 ProN W6"/>
                <a:cs typeface="ヒラギノ明朝 ProN W6"/>
                <a:sym typeface="ヒラギノ明朝 ProN W6"/>
              </a:rPr>
              <a:t>リンネ　二名法</a:t>
            </a:r>
          </a:p>
        </p:txBody>
      </p:sp>
      <p:sp>
        <p:nvSpPr>
          <p:cNvPr id="141" name="→"/>
          <p:cNvSpPr txBox="1"/>
          <p:nvPr/>
        </p:nvSpPr>
        <p:spPr>
          <a:xfrm>
            <a:off x="4768426" y="5635413"/>
            <a:ext cx="942849" cy="9590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2248" tIns="72248" rIns="72248" bIns="72248">
            <a:spAutoFit/>
          </a:bodyPr>
          <a:lstStyle>
            <a:lvl1pPr marL="40639" marR="40639" algn="l" defTabSz="1300480">
              <a:buClr>
                <a:srgbClr val="FFFFFF"/>
              </a:buClr>
              <a:buFont typeface="Arial"/>
              <a:defRPr sz="5688" b="1">
                <a:solidFill>
                  <a:srgbClr val="FFFFFF"/>
                </a:solidFill>
                <a:effectLst>
                  <a:outerShdw blurRad="12700" dist="25400" dir="2700000" rotWithShape="0">
                    <a:srgbClr val="000000"/>
                  </a:outerShdw>
                </a:effectLst>
                <a:uFill>
                  <a:solidFill>
                    <a:srgbClr val="FFFFFF"/>
                  </a:solidFill>
                </a:uFill>
                <a:latin typeface="Arial"/>
                <a:ea typeface="Arial"/>
                <a:cs typeface="Arial"/>
                <a:sym typeface="Arial"/>
              </a:defRPr>
            </a:lvl1pPr>
          </a:lstStyle>
          <a:p>
            <a:r>
              <a:t>→</a:t>
            </a:r>
          </a:p>
        </p:txBody>
      </p:sp>
      <p:sp>
        <p:nvSpPr>
          <p:cNvPr id="142" name="→"/>
          <p:cNvSpPr txBox="1"/>
          <p:nvPr/>
        </p:nvSpPr>
        <p:spPr>
          <a:xfrm>
            <a:off x="6068906" y="6827519"/>
            <a:ext cx="942849" cy="9590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2248" tIns="72248" rIns="72248" bIns="72248">
            <a:spAutoFit/>
          </a:bodyPr>
          <a:lstStyle>
            <a:lvl1pPr marL="40639" marR="40639" algn="l" defTabSz="1300480">
              <a:buClr>
                <a:srgbClr val="FFFFFF"/>
              </a:buClr>
              <a:buFont typeface="Arial"/>
              <a:defRPr sz="5688" b="1">
                <a:solidFill>
                  <a:srgbClr val="FFFFFF"/>
                </a:solidFill>
                <a:effectLst>
                  <a:outerShdw blurRad="12700" dist="25400" dir="2700000" rotWithShape="0">
                    <a:srgbClr val="000000"/>
                  </a:outerShdw>
                </a:effectLst>
                <a:uFill>
                  <a:solidFill>
                    <a:srgbClr val="FFFFFF"/>
                  </a:solidFill>
                </a:uFill>
                <a:latin typeface="Arial"/>
                <a:ea typeface="Arial"/>
                <a:cs typeface="Arial"/>
                <a:sym typeface="Arial"/>
              </a:defRPr>
            </a:lvl1pPr>
          </a:lstStyle>
          <a:p>
            <a:r>
              <a:t>→</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140"/>
                                        </p:tgtEl>
                                        <p:attrNameLst>
                                          <p:attrName>style.visibility</p:attrName>
                                        </p:attrNameLst>
                                      </p:cBhvr>
                                      <p:to>
                                        <p:strVal val="visible"/>
                                      </p:to>
                                    </p:set>
                                    <p:animEffect transition="in" filter="fade">
                                      <p:cBhvr>
                                        <p:cTn id="7" dur="1000"/>
                                        <p:tgtEl>
                                          <p:spTgt spid="14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2" nodeType="clickEffect">
                                  <p:stCondLst>
                                    <p:cond delay="0"/>
                                  </p:stCondLst>
                                  <p:iterate>
                                    <p:tmAbs val="0"/>
                                  </p:iterate>
                                  <p:childTnLst>
                                    <p:set>
                                      <p:cBhvr>
                                        <p:cTn id="11" fill="hold"/>
                                        <p:tgtEl>
                                          <p:spTgt spid="141"/>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3" nodeType="clickEffect">
                                  <p:stCondLst>
                                    <p:cond delay="0"/>
                                  </p:stCondLst>
                                  <p:iterate>
                                    <p:tmAbs val="0"/>
                                  </p:iterate>
                                  <p:childTnLst>
                                    <p:set>
                                      <p:cBhvr>
                                        <p:cTn id="15" fill="hold"/>
                                        <p:tgtEl>
                                          <p:spTgt spid="1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 grpId="1" animBg="1" advAuto="0"/>
      <p:bldP spid="141" grpId="2" animBg="1" advAuto="0"/>
      <p:bldP spid="142" grpId="3"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44" name="植 物 分 類 階 級 (2)"/>
          <p:cNvSpPr txBox="1">
            <a:spLocks noGrp="1"/>
          </p:cNvSpPr>
          <p:nvPr>
            <p:ph type="title" idx="4294967295"/>
          </p:nvPr>
        </p:nvSpPr>
        <p:spPr>
          <a:xfrm>
            <a:off x="2492586" y="325119"/>
            <a:ext cx="8344748" cy="1300481"/>
          </a:xfrm>
          <a:prstGeom prst="rect">
            <a:avLst/>
          </a:prstGeom>
          <a:solidFill>
            <a:srgbClr val="008080"/>
          </a:solidFill>
          <a:effectLst>
            <a:outerShdw blurRad="127000" dist="152400" dir="18900000" rotWithShape="0">
              <a:srgbClr val="003366">
                <a:alpha val="79998"/>
              </a:srgbClr>
            </a:outerShdw>
          </a:effectLst>
        </p:spPr>
        <p:txBody>
          <a:bodyPr lIns="72248" tIns="72248" rIns="72248" bIns="72248"/>
          <a:lstStyle>
            <a:lvl1pPr marL="40639" marR="40639" defTabSz="1300480">
              <a:buClr>
                <a:srgbClr val="FFFF00"/>
              </a:buClr>
              <a:buFont typeface="Tahoma"/>
              <a:defRPr sz="5688">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defRPr>
            </a:lvl1pPr>
          </a:lstStyle>
          <a:p>
            <a:pPr>
              <a:defRPr sz="6257">
                <a:solidFill>
                  <a:srgbClr val="FFFFFF"/>
                </a:solidFill>
                <a:effectLst/>
                <a:uFill>
                  <a:solidFill>
                    <a:srgbClr val="FFFFFF"/>
                  </a:solidFill>
                </a:uFill>
              </a:defRPr>
            </a:pPr>
            <a:r>
              <a:rPr sz="5688">
                <a:solidFill>
                  <a:srgbClr val="FFFF00"/>
                </a:solidFill>
                <a:effectLst>
                  <a:outerShdw blurRad="12700" dist="25400" dir="2700000" rotWithShape="0">
                    <a:srgbClr val="000000"/>
                  </a:outerShdw>
                </a:effectLst>
                <a:uFill>
                  <a:solidFill>
                    <a:srgbClr val="FFFF00"/>
                  </a:solidFill>
                </a:uFill>
              </a:rPr>
              <a:t>植 物 分 類 階 級 (2)</a:t>
            </a:r>
          </a:p>
        </p:txBody>
      </p:sp>
      <p:graphicFrame>
        <p:nvGraphicFramePr>
          <p:cNvPr id="145" name="表"/>
          <p:cNvGraphicFramePr/>
          <p:nvPr>
            <p:extLst>
              <p:ext uri="{D42A27DB-BD31-4B8C-83A1-F6EECF244321}">
                <p14:modId xmlns:p14="http://schemas.microsoft.com/office/powerpoint/2010/main" val="3553202008"/>
              </p:ext>
            </p:extLst>
          </p:nvPr>
        </p:nvGraphicFramePr>
        <p:xfrm>
          <a:off x="433493" y="2094451"/>
          <a:ext cx="12137813" cy="7051040"/>
        </p:xfrm>
        <a:graphic>
          <a:graphicData uri="http://schemas.openxmlformats.org/drawingml/2006/table">
            <a:tbl>
              <a:tblPr>
                <a:tableStyleId>{4C3C2611-4C71-4FC5-86AE-919BDF0F9419}</a:tableStyleId>
              </a:tblPr>
              <a:tblGrid>
                <a:gridCol w="8669867">
                  <a:extLst>
                    <a:ext uri="{9D8B030D-6E8A-4147-A177-3AD203B41FA5}">
                      <a16:colId xmlns:a16="http://schemas.microsoft.com/office/drawing/2014/main" val="20000"/>
                    </a:ext>
                  </a:extLst>
                </a:gridCol>
                <a:gridCol w="650240">
                  <a:extLst>
                    <a:ext uri="{9D8B030D-6E8A-4147-A177-3AD203B41FA5}">
                      <a16:colId xmlns:a16="http://schemas.microsoft.com/office/drawing/2014/main" val="20001"/>
                    </a:ext>
                  </a:extLst>
                </a:gridCol>
                <a:gridCol w="650240">
                  <a:extLst>
                    <a:ext uri="{9D8B030D-6E8A-4147-A177-3AD203B41FA5}">
                      <a16:colId xmlns:a16="http://schemas.microsoft.com/office/drawing/2014/main" val="20002"/>
                    </a:ext>
                  </a:extLst>
                </a:gridCol>
                <a:gridCol w="2167466">
                  <a:extLst>
                    <a:ext uri="{9D8B030D-6E8A-4147-A177-3AD203B41FA5}">
                      <a16:colId xmlns:a16="http://schemas.microsoft.com/office/drawing/2014/main" val="20003"/>
                    </a:ext>
                  </a:extLst>
                </a:gridCol>
              </a:tblGrid>
              <a:tr h="650240">
                <a:tc>
                  <a:txBody>
                    <a:bodyPr/>
                    <a:lstStyle/>
                    <a:p>
                      <a:pPr marL="40639" marR="40639" algn="l" defTabSz="1300480">
                        <a:spcBef>
                          <a:spcPts val="1400"/>
                        </a:spcBef>
                        <a:defRPr sz="3582">
                          <a:solidFill>
                            <a:srgbClr val="FFFFFF"/>
                          </a:solidFill>
                          <a:uFill>
                            <a:solidFill>
                              <a:srgbClr val="FFFFFF"/>
                            </a:solidFill>
                          </a:uFill>
                          <a:latin typeface="ヒラギノ明朝 ProN W6"/>
                          <a:ea typeface="ヒラギノ明朝 ProN W6"/>
                          <a:cs typeface="ヒラギノ明朝 ProN W6"/>
                          <a:sym typeface="ヒラギノ明朝 ProN W6"/>
                        </a:defRPr>
                      </a:pPr>
                      <a:r>
                        <a:rPr sz="3600">
                          <a:solidFill>
                            <a:srgbClr val="FF0000"/>
                          </a:solidFill>
                          <a:effectLst>
                            <a:outerShdw blurRad="12700" dist="25400" dir="2700000" rotWithShape="0">
                              <a:srgbClr val="000000"/>
                            </a:outerShdw>
                          </a:effectLst>
                          <a:uFill>
                            <a:solidFill>
                              <a:srgbClr val="FF0000"/>
                            </a:solidFill>
                          </a:uFill>
                        </a:rPr>
                        <a:t>小葉植物門 </a:t>
                      </a:r>
                      <a:r>
                        <a:rPr sz="3600">
                          <a:solidFill>
                            <a:srgbClr val="0000FF"/>
                          </a:solidFill>
                          <a:effectLst>
                            <a:outerShdw blurRad="12700" dist="25400" dir="2700000" rotWithShape="0">
                              <a:srgbClr val="000000"/>
                            </a:outerShdw>
                          </a:effectLst>
                          <a:uFill>
                            <a:solidFill>
                              <a:srgbClr val="0000FF"/>
                            </a:solidFill>
                          </a:uFill>
                        </a:rPr>
                        <a:t>(Microphyllophyta)</a:t>
                      </a:r>
                    </a:p>
                  </a:txBody>
                  <a:tcPr marL="50800" marR="50800" marT="50800" marB="50800" horzOverflow="overflow">
                    <a:lnL w="40640">
                      <a:solidFill>
                        <a:srgbClr val="FFFFFF"/>
                      </a:solidFill>
                      <a:miter lim="400000"/>
                    </a:lnL>
                    <a:lnR w="18062">
                      <a:solidFill>
                        <a:srgbClr val="FFFFFF"/>
                      </a:solidFill>
                      <a:miter lim="400000"/>
                    </a:lnR>
                    <a:lnT w="40640">
                      <a:solidFill>
                        <a:srgbClr val="FFFFFF"/>
                      </a:solidFill>
                      <a:miter lim="400000"/>
                    </a:lnT>
                    <a:lnB w="18062">
                      <a:solidFill>
                        <a:srgbClr val="FFFFFF"/>
                      </a:solidFill>
                      <a:miter lim="400000"/>
                    </a:lnB>
                    <a:solidFill>
                      <a:srgbClr val="00FF00"/>
                    </a:solidFill>
                  </a:tcPr>
                </a:tc>
                <a:tc>
                  <a:txBody>
                    <a:bodyPr/>
                    <a:lstStyle/>
                    <a:p>
                      <a:pPr marL="40639" marR="40639" defTabSz="914400">
                        <a:spcBef>
                          <a:spcPts val="500"/>
                        </a:spcBef>
                        <a:defRPr sz="2800">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defRPr>
                      </a:pPr>
                      <a:endParaRPr sz="3600"/>
                    </a:p>
                  </a:txBody>
                  <a:tcPr marL="50800" marR="50800" marT="50800" marB="50800" anchor="ctr" horzOverflow="overflow">
                    <a:lnL w="18062">
                      <a:solidFill>
                        <a:srgbClr val="FFFFFF"/>
                      </a:solidFill>
                      <a:miter lim="400000"/>
                    </a:lnL>
                    <a:lnR w="18062">
                      <a:solidFill>
                        <a:srgbClr val="FFFFFF"/>
                      </a:solidFill>
                      <a:miter lim="400000"/>
                    </a:lnR>
                    <a:lnT w="40640">
                      <a:solidFill>
                        <a:srgbClr val="FFFFFF"/>
                      </a:solidFill>
                      <a:miter lim="400000"/>
                    </a:lnT>
                    <a:lnB w="18062">
                      <a:solidFill>
                        <a:srgbClr val="000000">
                          <a:alpha val="0"/>
                        </a:srgbClr>
                      </a:solidFill>
                      <a:miter lim="400000"/>
                    </a:lnB>
                    <a:solidFill>
                      <a:schemeClr val="accent1">
                        <a:hueOff val="60270"/>
                        <a:satOff val="-20053"/>
                        <a:lumOff val="-13915"/>
                      </a:schemeClr>
                    </a:solidFill>
                  </a:tcPr>
                </a:tc>
                <a:tc>
                  <a:txBody>
                    <a:bodyPr/>
                    <a:lstStyle/>
                    <a:p>
                      <a:pPr marL="40639" marR="40639" defTabSz="914400">
                        <a:spcBef>
                          <a:spcPts val="500"/>
                        </a:spcBef>
                        <a:defRPr sz="2800">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defRPr>
                      </a:pPr>
                      <a:endParaRPr sz="3600"/>
                    </a:p>
                  </a:txBody>
                  <a:tcPr marL="50800" marR="50800" marT="50800" marB="50800" anchor="ctr" horzOverflow="overflow">
                    <a:lnL w="18062">
                      <a:solidFill>
                        <a:srgbClr val="FFFFFF"/>
                      </a:solidFill>
                      <a:miter lim="400000"/>
                    </a:lnL>
                    <a:lnR w="18062">
                      <a:solidFill>
                        <a:srgbClr val="000000">
                          <a:alpha val="0"/>
                        </a:srgbClr>
                      </a:solidFill>
                      <a:miter lim="400000"/>
                    </a:lnR>
                    <a:lnT w="40640">
                      <a:solidFill>
                        <a:srgbClr val="FFFFFF"/>
                      </a:solidFill>
                      <a:miter lim="400000"/>
                    </a:lnT>
                    <a:lnB w="18062">
                      <a:solidFill>
                        <a:srgbClr val="000000">
                          <a:alpha val="0"/>
                        </a:srgbClr>
                      </a:solidFill>
                      <a:miter lim="400000"/>
                    </a:lnB>
                    <a:solidFill>
                      <a:srgbClr val="00FF00"/>
                    </a:solidFill>
                  </a:tcPr>
                </a:tc>
                <a:tc>
                  <a:txBody>
                    <a:bodyPr/>
                    <a:lstStyle/>
                    <a:p>
                      <a:pPr marR="40639" algn="l" defTabSz="1300480">
                        <a:spcBef>
                          <a:spcPts val="600"/>
                        </a:spcBef>
                        <a:tabLst>
                          <a:tab pos="1295400" algn="l"/>
                        </a:tabLst>
                      </a:pPr>
                      <a:r>
                        <a:rPr sz="3600">
                          <a:solidFill>
                            <a:srgbClr val="FFFFFF"/>
                          </a:solidFill>
                          <a:uFill>
                            <a:solidFill>
                              <a:srgbClr val="FFFFFF"/>
                            </a:solidFill>
                          </a:uFill>
                          <a:latin typeface="ヒラギノ明朝 ProN W6"/>
                          <a:ea typeface="ヒラギノ明朝 ProN W6"/>
                          <a:cs typeface="ヒラギノ明朝 ProN W6"/>
                          <a:sym typeface="ヒラギノ明朝 ProN W6"/>
                        </a:rPr>
                        <a:t> </a:t>
                      </a:r>
                    </a:p>
                  </a:txBody>
                  <a:tcPr marL="50800" marR="50800" marT="50800" marB="50800" anchor="ctr" horzOverflow="overflow">
                    <a:lnL w="18062">
                      <a:solidFill>
                        <a:srgbClr val="000000">
                          <a:alpha val="0"/>
                        </a:srgbClr>
                      </a:solidFill>
                      <a:miter lim="400000"/>
                    </a:lnL>
                    <a:lnR w="40640">
                      <a:solidFill>
                        <a:srgbClr val="FFFFFF"/>
                      </a:solidFill>
                      <a:miter lim="400000"/>
                    </a:lnR>
                    <a:lnT w="40640">
                      <a:solidFill>
                        <a:srgbClr val="FFFFFF"/>
                      </a:solidFill>
                      <a:miter lim="400000"/>
                    </a:lnT>
                    <a:lnB w="18062">
                      <a:solidFill>
                        <a:srgbClr val="000000">
                          <a:alpha val="0"/>
                        </a:srgbClr>
                      </a:solidFill>
                      <a:miter lim="400000"/>
                    </a:lnB>
                    <a:solidFill>
                      <a:srgbClr val="00FF00"/>
                    </a:solidFill>
                  </a:tcPr>
                </a:tc>
                <a:extLst>
                  <a:ext uri="{0D108BD9-81ED-4DB2-BD59-A6C34878D82A}">
                    <a16:rowId xmlns:a16="http://schemas.microsoft.com/office/drawing/2014/main" val="10000"/>
                  </a:ext>
                </a:extLst>
              </a:tr>
              <a:tr h="650240">
                <a:tc>
                  <a:txBody>
                    <a:bodyPr/>
                    <a:lstStyle/>
                    <a:p>
                      <a:pPr marL="40639" marR="40639" algn="l" defTabSz="1300480">
                        <a:spcBef>
                          <a:spcPts val="500"/>
                        </a:spcBef>
                        <a:defRPr sz="3582">
                          <a:solidFill>
                            <a:srgbClr val="FFFFFF"/>
                          </a:solidFill>
                          <a:uFill>
                            <a:solidFill>
                              <a:srgbClr val="FFFFFF"/>
                            </a:solidFill>
                          </a:uFill>
                          <a:latin typeface="ヒラギノ明朝 ProN W6"/>
                          <a:ea typeface="ヒラギノ明朝 ProN W6"/>
                          <a:cs typeface="ヒラギノ明朝 ProN W6"/>
                          <a:sym typeface="ヒラギノ明朝 ProN W6"/>
                        </a:defRPr>
                      </a:pPr>
                      <a:r>
                        <a:rPr sz="3600">
                          <a:solidFill>
                            <a:srgbClr val="FF0000"/>
                          </a:solidFill>
                          <a:effectLst>
                            <a:outerShdw blurRad="12700" dist="25400" dir="2700000" rotWithShape="0">
                              <a:srgbClr val="000000"/>
                            </a:outerShdw>
                          </a:effectLst>
                          <a:uFill>
                            <a:solidFill>
                              <a:srgbClr val="FF0000"/>
                            </a:solidFill>
                          </a:uFill>
                        </a:rPr>
                        <a:t>リニア門 </a:t>
                      </a:r>
                      <a:r>
                        <a:rPr sz="3600">
                          <a:solidFill>
                            <a:srgbClr val="0000FF"/>
                          </a:solidFill>
                          <a:effectLst>
                            <a:outerShdw blurRad="12700" dist="25400" dir="2700000" rotWithShape="0">
                              <a:srgbClr val="000000"/>
                            </a:outerShdw>
                          </a:effectLst>
                          <a:uFill>
                            <a:solidFill>
                              <a:srgbClr val="0000FF"/>
                            </a:solidFill>
                          </a:uFill>
                        </a:rPr>
                        <a:t>(Rhiniophyta)</a:t>
                      </a:r>
                    </a:p>
                  </a:txBody>
                  <a:tcPr marL="50800" marR="50800" marT="50800" marB="50800" horzOverflow="overflow">
                    <a:lnL w="40640">
                      <a:solidFill>
                        <a:srgbClr val="FFFFFF"/>
                      </a:solidFill>
                      <a:miter lim="400000"/>
                    </a:lnL>
                    <a:lnR w="18062">
                      <a:solidFill>
                        <a:srgbClr val="FFFFFF"/>
                      </a:solidFill>
                      <a:miter lim="400000"/>
                    </a:lnR>
                    <a:lnT w="18062">
                      <a:solidFill>
                        <a:srgbClr val="FFFFFF"/>
                      </a:solidFill>
                      <a:miter lim="400000"/>
                    </a:lnT>
                    <a:lnB w="18062">
                      <a:solidFill>
                        <a:srgbClr val="FFFFFF"/>
                      </a:solidFill>
                      <a:miter lim="400000"/>
                    </a:lnB>
                    <a:solidFill>
                      <a:srgbClr val="00FF00"/>
                    </a:solidFill>
                  </a:tcPr>
                </a:tc>
                <a:tc>
                  <a:txBody>
                    <a:bodyPr/>
                    <a:lstStyle/>
                    <a:p>
                      <a:pPr marR="40639" algn="l" defTabSz="1300480">
                        <a:spcBef>
                          <a:spcPts val="600"/>
                        </a:spcBef>
                        <a:tabLst>
                          <a:tab pos="1295400" algn="l"/>
                        </a:tabLst>
                      </a:pPr>
                      <a:r>
                        <a:rPr sz="3600">
                          <a:solidFill>
                            <a:srgbClr val="FFFFFF"/>
                          </a:solidFill>
                          <a:uFill>
                            <a:solidFill>
                              <a:srgbClr val="FFFFFF"/>
                            </a:solidFill>
                          </a:uFill>
                          <a:latin typeface="ヒラギノ明朝 ProN W6"/>
                          <a:ea typeface="ヒラギノ明朝 ProN W6"/>
                          <a:cs typeface="ヒラギノ明朝 ProN W6"/>
                          <a:sym typeface="ヒラギノ明朝 ProN W6"/>
                        </a:rPr>
                        <a:t> </a:t>
                      </a:r>
                    </a:p>
                  </a:txBody>
                  <a:tcPr marL="50800" marR="50800" marT="50800" marB="50800" anchor="ctr" horzOverflow="overflow">
                    <a:lnL w="18062">
                      <a:solidFill>
                        <a:srgbClr val="FFFFFF"/>
                      </a:solidFill>
                      <a:miter lim="400000"/>
                    </a:lnL>
                    <a:lnR w="18062">
                      <a:solidFill>
                        <a:srgbClr val="FFFFFF"/>
                      </a:solidFill>
                      <a:miter lim="400000"/>
                    </a:lnR>
                    <a:lnT w="18062">
                      <a:solidFill>
                        <a:srgbClr val="000000">
                          <a:alpha val="0"/>
                        </a:srgbClr>
                      </a:solidFill>
                      <a:miter lim="400000"/>
                    </a:lnT>
                    <a:lnB w="18062">
                      <a:solidFill>
                        <a:srgbClr val="000000">
                          <a:alpha val="0"/>
                        </a:srgbClr>
                      </a:solidFill>
                      <a:miter lim="400000"/>
                    </a:lnB>
                    <a:solidFill>
                      <a:schemeClr val="accent1">
                        <a:hueOff val="60270"/>
                        <a:satOff val="-20053"/>
                        <a:lumOff val="-13915"/>
                      </a:schemeClr>
                    </a:solidFill>
                  </a:tcPr>
                </a:tc>
                <a:tc>
                  <a:txBody>
                    <a:bodyPr/>
                    <a:lstStyle/>
                    <a:p>
                      <a:pPr marR="40639" algn="l" defTabSz="1300480">
                        <a:spcBef>
                          <a:spcPts val="600"/>
                        </a:spcBef>
                        <a:tabLst>
                          <a:tab pos="1295400" algn="l"/>
                        </a:tabLst>
                      </a:pPr>
                      <a:r>
                        <a:rPr sz="3600">
                          <a:solidFill>
                            <a:srgbClr val="FFFFFF"/>
                          </a:solidFill>
                          <a:uFill>
                            <a:solidFill>
                              <a:srgbClr val="FFFFFF"/>
                            </a:solidFill>
                          </a:uFill>
                          <a:latin typeface="ヒラギノ明朝 ProN W6"/>
                          <a:ea typeface="ヒラギノ明朝 ProN W6"/>
                          <a:cs typeface="ヒラギノ明朝 ProN W6"/>
                          <a:sym typeface="ヒラギノ明朝 ProN W6"/>
                        </a:rPr>
                        <a:t> </a:t>
                      </a:r>
                    </a:p>
                  </a:txBody>
                  <a:tcPr marL="50800" marR="50800" marT="50800" marB="50800" anchor="ctr" horzOverflow="overflow">
                    <a:lnL w="18062">
                      <a:solidFill>
                        <a:srgbClr val="FFFFFF"/>
                      </a:solidFill>
                      <a:miter lim="400000"/>
                    </a:lnL>
                    <a:lnR w="18062">
                      <a:solidFill>
                        <a:srgbClr val="000000">
                          <a:alpha val="0"/>
                        </a:srgbClr>
                      </a:solidFill>
                      <a:miter lim="400000"/>
                    </a:lnR>
                    <a:lnT w="18062">
                      <a:solidFill>
                        <a:srgbClr val="000000">
                          <a:alpha val="0"/>
                        </a:srgbClr>
                      </a:solidFill>
                      <a:miter lim="400000"/>
                    </a:lnT>
                    <a:lnB w="18062">
                      <a:solidFill>
                        <a:srgbClr val="000000">
                          <a:alpha val="0"/>
                        </a:srgbClr>
                      </a:solidFill>
                      <a:miter lim="400000"/>
                    </a:lnB>
                    <a:solidFill>
                      <a:srgbClr val="00FF00"/>
                    </a:solidFill>
                  </a:tcPr>
                </a:tc>
                <a:tc>
                  <a:txBody>
                    <a:bodyPr/>
                    <a:lstStyle/>
                    <a:p>
                      <a:pPr marR="40639" algn="l" defTabSz="1300480">
                        <a:spcBef>
                          <a:spcPts val="600"/>
                        </a:spcBef>
                        <a:tabLst>
                          <a:tab pos="1295400" algn="l"/>
                        </a:tabLst>
                      </a:pPr>
                      <a:r>
                        <a:rPr sz="3600">
                          <a:solidFill>
                            <a:srgbClr val="FFFFFF"/>
                          </a:solidFill>
                          <a:uFill>
                            <a:solidFill>
                              <a:srgbClr val="FFFFFF"/>
                            </a:solidFill>
                          </a:uFill>
                          <a:latin typeface="ヒラギノ明朝 ProN W6"/>
                          <a:ea typeface="ヒラギノ明朝 ProN W6"/>
                          <a:cs typeface="ヒラギノ明朝 ProN W6"/>
                          <a:sym typeface="ヒラギノ明朝 ProN W6"/>
                        </a:rPr>
                        <a:t> </a:t>
                      </a:r>
                    </a:p>
                  </a:txBody>
                  <a:tcPr marL="50800" marR="50800" marT="50800" marB="50800" anchor="ctr" horzOverflow="overflow">
                    <a:lnL w="18062">
                      <a:solidFill>
                        <a:srgbClr val="000000">
                          <a:alpha val="0"/>
                        </a:srgbClr>
                      </a:solidFill>
                      <a:miter lim="400000"/>
                    </a:lnL>
                    <a:lnR w="40640">
                      <a:solidFill>
                        <a:srgbClr val="FFFFFF"/>
                      </a:solidFill>
                      <a:miter lim="400000"/>
                    </a:lnR>
                    <a:lnT w="18062">
                      <a:solidFill>
                        <a:srgbClr val="000000">
                          <a:alpha val="0"/>
                        </a:srgbClr>
                      </a:solidFill>
                      <a:miter lim="400000"/>
                    </a:lnT>
                    <a:lnB w="18062">
                      <a:solidFill>
                        <a:srgbClr val="000000">
                          <a:alpha val="0"/>
                        </a:srgbClr>
                      </a:solidFill>
                      <a:miter lim="400000"/>
                    </a:lnB>
                    <a:solidFill>
                      <a:srgbClr val="00FF00"/>
                    </a:solidFill>
                  </a:tcPr>
                </a:tc>
                <a:extLst>
                  <a:ext uri="{0D108BD9-81ED-4DB2-BD59-A6C34878D82A}">
                    <a16:rowId xmlns:a16="http://schemas.microsoft.com/office/drawing/2014/main" val="10001"/>
                  </a:ext>
                </a:extLst>
              </a:tr>
              <a:tr h="650240">
                <a:tc>
                  <a:txBody>
                    <a:bodyPr/>
                    <a:lstStyle/>
                    <a:p>
                      <a:pPr marL="40639" marR="40639" algn="l" defTabSz="1300480">
                        <a:spcBef>
                          <a:spcPts val="500"/>
                        </a:spcBef>
                        <a:defRPr sz="3582">
                          <a:solidFill>
                            <a:srgbClr val="FFFFFF"/>
                          </a:solidFill>
                          <a:uFill>
                            <a:solidFill>
                              <a:srgbClr val="FFFFFF"/>
                            </a:solidFill>
                          </a:uFill>
                          <a:latin typeface="ヒラギノ明朝 ProN W6"/>
                          <a:ea typeface="ヒラギノ明朝 ProN W6"/>
                          <a:cs typeface="ヒラギノ明朝 ProN W6"/>
                          <a:sym typeface="ヒラギノ明朝 ProN W6"/>
                        </a:defRPr>
                      </a:pPr>
                      <a:r>
                        <a:rPr sz="3600">
                          <a:solidFill>
                            <a:srgbClr val="FF0000"/>
                          </a:solidFill>
                          <a:effectLst>
                            <a:outerShdw blurRad="12700" dist="25400" dir="2700000" rotWithShape="0">
                              <a:srgbClr val="000000"/>
                            </a:outerShdw>
                          </a:effectLst>
                          <a:uFill>
                            <a:solidFill>
                              <a:srgbClr val="FF0000"/>
                            </a:solidFill>
                          </a:uFill>
                        </a:rPr>
                        <a:t>有節植物門 </a:t>
                      </a:r>
                      <a:r>
                        <a:rPr sz="3600">
                          <a:solidFill>
                            <a:srgbClr val="0000FF"/>
                          </a:solidFill>
                          <a:effectLst>
                            <a:outerShdw blurRad="12700" dist="25400" dir="2700000" rotWithShape="0">
                              <a:srgbClr val="000000"/>
                            </a:outerShdw>
                          </a:effectLst>
                          <a:uFill>
                            <a:solidFill>
                              <a:srgbClr val="0000FF"/>
                            </a:solidFill>
                          </a:uFill>
                        </a:rPr>
                        <a:t>(Sphenophyta)</a:t>
                      </a:r>
                    </a:p>
                  </a:txBody>
                  <a:tcPr marL="50800" marR="50800" marT="50800" marB="50800" horzOverflow="overflow">
                    <a:lnL w="40640">
                      <a:solidFill>
                        <a:srgbClr val="FFFFFF"/>
                      </a:solidFill>
                      <a:miter lim="400000"/>
                    </a:lnL>
                    <a:lnR w="18062">
                      <a:solidFill>
                        <a:srgbClr val="FFFFFF"/>
                      </a:solidFill>
                      <a:miter lim="400000"/>
                    </a:lnR>
                    <a:lnT w="18062">
                      <a:solidFill>
                        <a:srgbClr val="FFFFFF"/>
                      </a:solidFill>
                      <a:miter lim="400000"/>
                    </a:lnT>
                    <a:lnB w="18062">
                      <a:solidFill>
                        <a:srgbClr val="FFFFFF"/>
                      </a:solidFill>
                      <a:miter lim="400000"/>
                    </a:lnB>
                    <a:solidFill>
                      <a:srgbClr val="00FF00"/>
                    </a:solidFill>
                  </a:tcPr>
                </a:tc>
                <a:tc>
                  <a:txBody>
                    <a:bodyPr/>
                    <a:lstStyle/>
                    <a:p>
                      <a:pPr marR="40639" algn="l" defTabSz="1300480">
                        <a:spcBef>
                          <a:spcPts val="600"/>
                        </a:spcBef>
                        <a:tabLst>
                          <a:tab pos="1295400" algn="l"/>
                        </a:tabLst>
                      </a:pPr>
                      <a:r>
                        <a:rPr sz="3600" dirty="0" err="1">
                          <a:solidFill>
                            <a:srgbClr val="FFFFFF"/>
                          </a:solidFill>
                          <a:uFill>
                            <a:solidFill>
                              <a:srgbClr val="FFFFFF"/>
                            </a:solidFill>
                          </a:uFill>
                          <a:latin typeface="ヒラギノ明朝 ProN W6"/>
                          <a:ea typeface="ヒラギノ明朝 ProN W6"/>
                          <a:cs typeface="ヒラギノ明朝 ProN W6"/>
                          <a:sym typeface="ヒラギノ明朝 ProN W6"/>
                        </a:rPr>
                        <a:t>維</a:t>
                      </a:r>
                      <a:r>
                        <a:rPr sz="3600" dirty="0">
                          <a:solidFill>
                            <a:srgbClr val="FFFFFF"/>
                          </a:solidFill>
                          <a:uFill>
                            <a:solidFill>
                              <a:srgbClr val="FFFFFF"/>
                            </a:solidFill>
                          </a:uFill>
                          <a:latin typeface="ヒラギノ明朝 ProN W6"/>
                          <a:ea typeface="ヒラギノ明朝 ProN W6"/>
                          <a:cs typeface="ヒラギノ明朝 ProN W6"/>
                          <a:sym typeface="ヒラギノ明朝 ProN W6"/>
                        </a:rPr>
                        <a:t> </a:t>
                      </a:r>
                    </a:p>
                  </a:txBody>
                  <a:tcPr marL="50800" marR="50800" marT="50800" marB="50800" anchor="ctr" horzOverflow="overflow">
                    <a:lnL w="18062">
                      <a:solidFill>
                        <a:srgbClr val="FFFFFF"/>
                      </a:solidFill>
                      <a:miter lim="400000"/>
                    </a:lnL>
                    <a:lnR w="18062">
                      <a:solidFill>
                        <a:srgbClr val="FFFFFF"/>
                      </a:solidFill>
                      <a:miter lim="400000"/>
                    </a:lnR>
                    <a:lnT w="18062">
                      <a:solidFill>
                        <a:srgbClr val="000000">
                          <a:alpha val="0"/>
                        </a:srgbClr>
                      </a:solidFill>
                      <a:miter lim="400000"/>
                    </a:lnT>
                    <a:lnB w="18062">
                      <a:solidFill>
                        <a:srgbClr val="000000">
                          <a:alpha val="0"/>
                        </a:srgbClr>
                      </a:solidFill>
                      <a:miter lim="400000"/>
                    </a:lnB>
                    <a:solidFill>
                      <a:schemeClr val="accent1">
                        <a:hueOff val="60270"/>
                        <a:satOff val="-20053"/>
                        <a:lumOff val="-13915"/>
                      </a:schemeClr>
                    </a:solidFill>
                  </a:tcPr>
                </a:tc>
                <a:tc>
                  <a:txBody>
                    <a:bodyPr/>
                    <a:lstStyle/>
                    <a:p>
                      <a:pPr marR="40639" algn="l" defTabSz="1300480">
                        <a:spcBef>
                          <a:spcPts val="600"/>
                        </a:spcBef>
                        <a:tabLst>
                          <a:tab pos="1295400" algn="l"/>
                        </a:tabLst>
                      </a:pPr>
                      <a:r>
                        <a:rPr sz="3600" dirty="0">
                          <a:solidFill>
                            <a:srgbClr val="FFFFFF"/>
                          </a:solidFill>
                          <a:uFill>
                            <a:solidFill>
                              <a:srgbClr val="FFFFFF"/>
                            </a:solidFill>
                          </a:uFill>
                          <a:latin typeface="ヒラギノ明朝 ProN W6"/>
                          <a:ea typeface="ヒラギノ明朝 ProN W6"/>
                          <a:cs typeface="ヒラギノ明朝 ProN W6"/>
                          <a:sym typeface="ヒラギノ明朝 ProN W6"/>
                        </a:rPr>
                        <a:t> </a:t>
                      </a:r>
                    </a:p>
                  </a:txBody>
                  <a:tcPr marL="50800" marR="50800" marT="50800" marB="50800" anchor="ctr" horzOverflow="overflow">
                    <a:lnL w="18062">
                      <a:solidFill>
                        <a:srgbClr val="FFFFFF"/>
                      </a:solidFill>
                      <a:miter lim="400000"/>
                    </a:lnL>
                    <a:lnR w="18062">
                      <a:solidFill>
                        <a:srgbClr val="000000">
                          <a:alpha val="0"/>
                        </a:srgbClr>
                      </a:solidFill>
                      <a:miter lim="400000"/>
                    </a:lnR>
                    <a:lnT w="18062">
                      <a:solidFill>
                        <a:srgbClr val="000000">
                          <a:alpha val="0"/>
                        </a:srgbClr>
                      </a:solidFill>
                      <a:miter lim="400000"/>
                    </a:lnT>
                    <a:lnB w="18062">
                      <a:solidFill>
                        <a:srgbClr val="000000">
                          <a:alpha val="0"/>
                        </a:srgbClr>
                      </a:solidFill>
                      <a:miter lim="400000"/>
                    </a:lnB>
                    <a:solidFill>
                      <a:srgbClr val="00FF00"/>
                    </a:solidFill>
                  </a:tcPr>
                </a:tc>
                <a:tc>
                  <a:txBody>
                    <a:bodyPr/>
                    <a:lstStyle/>
                    <a:p>
                      <a:pPr marR="40639" algn="l" defTabSz="1300480">
                        <a:spcBef>
                          <a:spcPts val="600"/>
                        </a:spcBef>
                        <a:tabLst>
                          <a:tab pos="1295400" algn="l"/>
                        </a:tabLst>
                        <a:defRPr sz="3582">
                          <a:solidFill>
                            <a:srgbClr val="FFFFFF"/>
                          </a:solidFill>
                          <a:uFill>
                            <a:solidFill>
                              <a:srgbClr val="FFFFFF"/>
                            </a:solidFill>
                          </a:uFill>
                          <a:latin typeface="ヒラギノ明朝 ProN W6"/>
                          <a:ea typeface="ヒラギノ明朝 ProN W6"/>
                          <a:cs typeface="ヒラギノ明朝 ProN W6"/>
                          <a:sym typeface="ヒラギノ明朝 ProN W6"/>
                        </a:defRPr>
                      </a:pPr>
                      <a:r>
                        <a:rPr sz="3600">
                          <a:solidFill>
                            <a:schemeClr val="accent2">
                              <a:hueOff val="-773236"/>
                              <a:satOff val="5422"/>
                              <a:lumOff val="-19333"/>
                            </a:schemeClr>
                          </a:solidFill>
                        </a:rPr>
                        <a:t> シダ植物</a:t>
                      </a:r>
                    </a:p>
                  </a:txBody>
                  <a:tcPr marL="50800" marR="50800" marT="50800" marB="50800" anchor="ctr" horzOverflow="overflow">
                    <a:lnL w="18062">
                      <a:solidFill>
                        <a:srgbClr val="000000">
                          <a:alpha val="0"/>
                        </a:srgbClr>
                      </a:solidFill>
                      <a:miter lim="400000"/>
                    </a:lnL>
                    <a:lnR w="40640">
                      <a:solidFill>
                        <a:srgbClr val="FFFFFF"/>
                      </a:solidFill>
                      <a:miter lim="400000"/>
                    </a:lnR>
                    <a:lnT w="18062">
                      <a:solidFill>
                        <a:srgbClr val="000000">
                          <a:alpha val="0"/>
                        </a:srgbClr>
                      </a:solidFill>
                      <a:miter lim="400000"/>
                    </a:lnT>
                    <a:lnB w="18062">
                      <a:solidFill>
                        <a:srgbClr val="000000">
                          <a:alpha val="0"/>
                        </a:srgbClr>
                      </a:solidFill>
                      <a:miter lim="400000"/>
                    </a:lnB>
                    <a:solidFill>
                      <a:srgbClr val="00FF00"/>
                    </a:solidFill>
                  </a:tcPr>
                </a:tc>
                <a:extLst>
                  <a:ext uri="{0D108BD9-81ED-4DB2-BD59-A6C34878D82A}">
                    <a16:rowId xmlns:a16="http://schemas.microsoft.com/office/drawing/2014/main" val="10002"/>
                  </a:ext>
                </a:extLst>
              </a:tr>
              <a:tr h="650240">
                <a:tc>
                  <a:txBody>
                    <a:bodyPr/>
                    <a:lstStyle/>
                    <a:p>
                      <a:pPr marL="40639" marR="40639" algn="l" defTabSz="1300480">
                        <a:spcBef>
                          <a:spcPts val="1400"/>
                        </a:spcBef>
                        <a:defRPr sz="3582">
                          <a:solidFill>
                            <a:srgbClr val="FFFFFF"/>
                          </a:solidFill>
                          <a:uFill>
                            <a:solidFill>
                              <a:srgbClr val="FFFFFF"/>
                            </a:solidFill>
                          </a:uFill>
                          <a:latin typeface="ヒラギノ明朝 ProN W6"/>
                          <a:ea typeface="ヒラギノ明朝 ProN W6"/>
                          <a:cs typeface="ヒラギノ明朝 ProN W6"/>
                          <a:sym typeface="ヒラギノ明朝 ProN W6"/>
                        </a:defRPr>
                      </a:pPr>
                      <a:r>
                        <a:rPr sz="3600">
                          <a:solidFill>
                            <a:srgbClr val="FF0000"/>
                          </a:solidFill>
                          <a:effectLst>
                            <a:outerShdw blurRad="12700" dist="25400" dir="2700000" rotWithShape="0">
                              <a:srgbClr val="000000"/>
                            </a:outerShdw>
                          </a:effectLst>
                          <a:uFill>
                            <a:solidFill>
                              <a:srgbClr val="FF0000"/>
                            </a:solidFill>
                          </a:uFill>
                        </a:rPr>
                        <a:t>シダ門 </a:t>
                      </a:r>
                      <a:r>
                        <a:rPr sz="3600">
                          <a:solidFill>
                            <a:srgbClr val="0000FF"/>
                          </a:solidFill>
                          <a:effectLst>
                            <a:outerShdw blurRad="12700" dist="25400" dir="2700000" rotWithShape="0">
                              <a:srgbClr val="000000"/>
                            </a:outerShdw>
                          </a:effectLst>
                          <a:uFill>
                            <a:solidFill>
                              <a:srgbClr val="0000FF"/>
                            </a:solidFill>
                          </a:uFill>
                        </a:rPr>
                        <a:t>(Pterophyta)</a:t>
                      </a:r>
                    </a:p>
                  </a:txBody>
                  <a:tcPr marL="50800" marR="50800" marT="50800" marB="50800" horzOverflow="overflow">
                    <a:lnL w="40640">
                      <a:solidFill>
                        <a:srgbClr val="FFFFFF"/>
                      </a:solidFill>
                      <a:miter lim="400000"/>
                    </a:lnL>
                    <a:lnR w="18062">
                      <a:solidFill>
                        <a:srgbClr val="FFFFFF"/>
                      </a:solidFill>
                      <a:miter lim="400000"/>
                    </a:lnR>
                    <a:lnT w="18062">
                      <a:solidFill>
                        <a:srgbClr val="FFFFFF"/>
                      </a:solidFill>
                      <a:miter lim="400000"/>
                    </a:lnT>
                    <a:lnB w="18062">
                      <a:solidFill>
                        <a:srgbClr val="FFFFFF"/>
                      </a:solidFill>
                      <a:miter lim="400000"/>
                    </a:lnB>
                    <a:solidFill>
                      <a:srgbClr val="00FF00"/>
                    </a:solidFill>
                  </a:tcPr>
                </a:tc>
                <a:tc>
                  <a:txBody>
                    <a:bodyPr/>
                    <a:lstStyle/>
                    <a:p>
                      <a:pPr marR="40639" algn="l" defTabSz="1300480">
                        <a:spcBef>
                          <a:spcPts val="600"/>
                        </a:spcBef>
                        <a:tabLst>
                          <a:tab pos="1295400" algn="l"/>
                        </a:tabLst>
                      </a:pPr>
                      <a:r>
                        <a:rPr sz="3600" dirty="0" err="1">
                          <a:solidFill>
                            <a:srgbClr val="FFFFFF"/>
                          </a:solidFill>
                          <a:uFill>
                            <a:solidFill>
                              <a:srgbClr val="FFFFFF"/>
                            </a:solidFill>
                          </a:uFill>
                          <a:latin typeface="ヒラギノ明朝 ProN W6"/>
                          <a:ea typeface="ヒラギノ明朝 ProN W6"/>
                          <a:cs typeface="ヒラギノ明朝 ProN W6"/>
                          <a:sym typeface="ヒラギノ明朝 ProN W6"/>
                        </a:rPr>
                        <a:t>管</a:t>
                      </a:r>
                      <a:r>
                        <a:rPr sz="3600" dirty="0">
                          <a:solidFill>
                            <a:srgbClr val="FFFFFF"/>
                          </a:solidFill>
                          <a:uFill>
                            <a:solidFill>
                              <a:srgbClr val="FFFFFF"/>
                            </a:solidFill>
                          </a:uFill>
                          <a:latin typeface="ヒラギノ明朝 ProN W6"/>
                          <a:ea typeface="ヒラギノ明朝 ProN W6"/>
                          <a:cs typeface="ヒラギノ明朝 ProN W6"/>
                          <a:sym typeface="ヒラギノ明朝 ProN W6"/>
                        </a:rPr>
                        <a:t> </a:t>
                      </a:r>
                    </a:p>
                  </a:txBody>
                  <a:tcPr marL="50800" marR="50800" marT="50800" marB="50800" anchor="ctr" horzOverflow="overflow">
                    <a:lnL w="18062">
                      <a:solidFill>
                        <a:srgbClr val="FFFFFF"/>
                      </a:solidFill>
                      <a:miter lim="400000"/>
                    </a:lnL>
                    <a:lnR w="18062">
                      <a:solidFill>
                        <a:srgbClr val="FFFFFF"/>
                      </a:solidFill>
                      <a:miter lim="400000"/>
                    </a:lnR>
                    <a:lnT w="18062">
                      <a:solidFill>
                        <a:srgbClr val="000000">
                          <a:alpha val="0"/>
                        </a:srgbClr>
                      </a:solidFill>
                      <a:miter lim="400000"/>
                    </a:lnT>
                    <a:lnB w="18062">
                      <a:solidFill>
                        <a:srgbClr val="000000">
                          <a:alpha val="0"/>
                        </a:srgbClr>
                      </a:solidFill>
                      <a:miter lim="400000"/>
                    </a:lnB>
                    <a:solidFill>
                      <a:schemeClr val="accent1">
                        <a:hueOff val="60270"/>
                        <a:satOff val="-20053"/>
                        <a:lumOff val="-13915"/>
                      </a:schemeClr>
                    </a:solidFill>
                  </a:tcPr>
                </a:tc>
                <a:tc>
                  <a:txBody>
                    <a:bodyPr/>
                    <a:lstStyle/>
                    <a:p>
                      <a:pPr marR="40639" algn="l" defTabSz="1300480">
                        <a:spcBef>
                          <a:spcPts val="600"/>
                        </a:spcBef>
                        <a:tabLst>
                          <a:tab pos="1295400" algn="l"/>
                        </a:tabLst>
                      </a:pPr>
                      <a:r>
                        <a:rPr sz="3600">
                          <a:solidFill>
                            <a:srgbClr val="FFFFFF"/>
                          </a:solidFill>
                          <a:uFill>
                            <a:solidFill>
                              <a:srgbClr val="FFFFFF"/>
                            </a:solidFill>
                          </a:uFill>
                          <a:latin typeface="ヒラギノ明朝 ProN W6"/>
                          <a:ea typeface="ヒラギノ明朝 ProN W6"/>
                          <a:cs typeface="ヒラギノ明朝 ProN W6"/>
                          <a:sym typeface="ヒラギノ明朝 ProN W6"/>
                        </a:rPr>
                        <a:t> </a:t>
                      </a:r>
                    </a:p>
                  </a:txBody>
                  <a:tcPr marL="50800" marR="50800" marT="50800" marB="50800" anchor="ctr" horzOverflow="overflow">
                    <a:lnL w="18062">
                      <a:solidFill>
                        <a:srgbClr val="FFFFFF"/>
                      </a:solidFill>
                      <a:miter lim="400000"/>
                    </a:lnL>
                    <a:lnR w="18062">
                      <a:solidFill>
                        <a:srgbClr val="000000">
                          <a:alpha val="0"/>
                        </a:srgbClr>
                      </a:solidFill>
                      <a:miter lim="400000"/>
                    </a:lnR>
                    <a:lnT w="18062">
                      <a:solidFill>
                        <a:srgbClr val="000000">
                          <a:alpha val="0"/>
                        </a:srgbClr>
                      </a:solidFill>
                      <a:miter lim="400000"/>
                    </a:lnT>
                    <a:lnB w="18062">
                      <a:solidFill>
                        <a:srgbClr val="000000">
                          <a:alpha val="0"/>
                        </a:srgbClr>
                      </a:solidFill>
                      <a:miter lim="400000"/>
                    </a:lnB>
                    <a:solidFill>
                      <a:srgbClr val="00FF00"/>
                    </a:solidFill>
                  </a:tcPr>
                </a:tc>
                <a:tc>
                  <a:txBody>
                    <a:bodyPr/>
                    <a:lstStyle/>
                    <a:p>
                      <a:pPr marR="40639" algn="l" defTabSz="1300480">
                        <a:spcBef>
                          <a:spcPts val="600"/>
                        </a:spcBef>
                        <a:tabLst>
                          <a:tab pos="1295400" algn="l"/>
                        </a:tabLst>
                      </a:pPr>
                      <a:r>
                        <a:rPr sz="3600">
                          <a:solidFill>
                            <a:srgbClr val="FFFFFF"/>
                          </a:solidFill>
                          <a:uFill>
                            <a:solidFill>
                              <a:srgbClr val="FFFFFF"/>
                            </a:solidFill>
                          </a:uFill>
                          <a:latin typeface="ヒラギノ明朝 ProN W6"/>
                          <a:ea typeface="ヒラギノ明朝 ProN W6"/>
                          <a:cs typeface="ヒラギノ明朝 ProN W6"/>
                          <a:sym typeface="ヒラギノ明朝 ProN W6"/>
                        </a:rPr>
                        <a:t> </a:t>
                      </a:r>
                    </a:p>
                  </a:txBody>
                  <a:tcPr marL="50800" marR="50800" marT="50800" marB="50800" anchor="ctr" horzOverflow="overflow">
                    <a:lnL w="18062">
                      <a:solidFill>
                        <a:srgbClr val="000000">
                          <a:alpha val="0"/>
                        </a:srgbClr>
                      </a:solidFill>
                      <a:miter lim="400000"/>
                    </a:lnL>
                    <a:lnR w="40640">
                      <a:solidFill>
                        <a:srgbClr val="FFFFFF"/>
                      </a:solidFill>
                      <a:miter lim="400000"/>
                    </a:lnR>
                    <a:lnT w="18062">
                      <a:solidFill>
                        <a:srgbClr val="000000">
                          <a:alpha val="0"/>
                        </a:srgbClr>
                      </a:solidFill>
                      <a:miter lim="400000"/>
                    </a:lnT>
                    <a:lnB w="18062">
                      <a:solidFill>
                        <a:srgbClr val="000000">
                          <a:alpha val="0"/>
                        </a:srgbClr>
                      </a:solidFill>
                      <a:miter lim="400000"/>
                    </a:lnB>
                    <a:solidFill>
                      <a:srgbClr val="00FF00"/>
                    </a:solidFill>
                  </a:tcPr>
                </a:tc>
                <a:extLst>
                  <a:ext uri="{0D108BD9-81ED-4DB2-BD59-A6C34878D82A}">
                    <a16:rowId xmlns:a16="http://schemas.microsoft.com/office/drawing/2014/main" val="10003"/>
                  </a:ext>
                </a:extLst>
              </a:tr>
              <a:tr h="650240">
                <a:tc>
                  <a:txBody>
                    <a:bodyPr/>
                    <a:lstStyle/>
                    <a:p>
                      <a:pPr marL="40639" marR="40639" algn="l" defTabSz="1300480">
                        <a:spcBef>
                          <a:spcPts val="1400"/>
                        </a:spcBef>
                        <a:defRPr sz="3582">
                          <a:solidFill>
                            <a:srgbClr val="FFFFFF"/>
                          </a:solidFill>
                          <a:uFill>
                            <a:solidFill>
                              <a:srgbClr val="FFFFFF"/>
                            </a:solidFill>
                          </a:uFill>
                          <a:latin typeface="ヒラギノ明朝 ProN W6"/>
                          <a:ea typeface="ヒラギノ明朝 ProN W6"/>
                          <a:cs typeface="ヒラギノ明朝 ProN W6"/>
                          <a:sym typeface="ヒラギノ明朝 ProN W6"/>
                        </a:defRPr>
                      </a:pPr>
                      <a:r>
                        <a:rPr sz="3600">
                          <a:solidFill>
                            <a:srgbClr val="FF0000"/>
                          </a:solidFill>
                          <a:effectLst>
                            <a:outerShdw blurRad="12700" dist="25400" dir="2700000" rotWithShape="0">
                              <a:srgbClr val="000000"/>
                            </a:outerShdw>
                          </a:effectLst>
                          <a:uFill>
                            <a:solidFill>
                              <a:srgbClr val="FF0000"/>
                            </a:solidFill>
                          </a:uFill>
                        </a:rPr>
                        <a:t>原裸子植物門 </a:t>
                      </a:r>
                      <a:r>
                        <a:rPr sz="3600">
                          <a:solidFill>
                            <a:srgbClr val="0000FF"/>
                          </a:solidFill>
                          <a:effectLst>
                            <a:outerShdw blurRad="12700" dist="25400" dir="2700000" rotWithShape="0">
                              <a:srgbClr val="000000"/>
                            </a:outerShdw>
                          </a:effectLst>
                          <a:uFill>
                            <a:solidFill>
                              <a:srgbClr val="0000FF"/>
                            </a:solidFill>
                          </a:uFill>
                        </a:rPr>
                        <a:t>(Progymnospermophyta)</a:t>
                      </a:r>
                    </a:p>
                  </a:txBody>
                  <a:tcPr marL="50800" marR="50800" marT="50800" marB="50800" horzOverflow="overflow">
                    <a:lnL w="40640">
                      <a:solidFill>
                        <a:srgbClr val="FFFFFF"/>
                      </a:solidFill>
                      <a:miter lim="400000"/>
                    </a:lnL>
                    <a:lnR w="18062">
                      <a:solidFill>
                        <a:srgbClr val="FFFFFF"/>
                      </a:solidFill>
                      <a:miter lim="400000"/>
                    </a:lnR>
                    <a:lnT w="18062">
                      <a:solidFill>
                        <a:srgbClr val="FFFFFF"/>
                      </a:solidFill>
                      <a:miter lim="400000"/>
                    </a:lnT>
                    <a:lnB w="18062">
                      <a:solidFill>
                        <a:srgbClr val="FFFFFF"/>
                      </a:solidFill>
                      <a:miter lim="400000"/>
                    </a:lnB>
                    <a:solidFill>
                      <a:srgbClr val="00FF00"/>
                    </a:solidFill>
                  </a:tcPr>
                </a:tc>
                <a:tc>
                  <a:txBody>
                    <a:bodyPr/>
                    <a:lstStyle/>
                    <a:p>
                      <a:pPr marR="40639" algn="l" defTabSz="1300480">
                        <a:spcBef>
                          <a:spcPts val="600"/>
                        </a:spcBef>
                        <a:tabLst>
                          <a:tab pos="1295400" algn="l"/>
                        </a:tabLst>
                      </a:pPr>
                      <a:r>
                        <a:rPr sz="3600" dirty="0" err="1">
                          <a:solidFill>
                            <a:srgbClr val="FFFFFF"/>
                          </a:solidFill>
                          <a:uFill>
                            <a:solidFill>
                              <a:srgbClr val="FFFFFF"/>
                            </a:solidFill>
                          </a:uFill>
                          <a:latin typeface="ヒラギノ明朝 ProN W6"/>
                          <a:ea typeface="ヒラギノ明朝 ProN W6"/>
                          <a:cs typeface="ヒラギノ明朝 ProN W6"/>
                          <a:sym typeface="ヒラギノ明朝 ProN W6"/>
                        </a:rPr>
                        <a:t>束</a:t>
                      </a:r>
                      <a:r>
                        <a:rPr sz="3600" dirty="0">
                          <a:solidFill>
                            <a:srgbClr val="FFFFFF"/>
                          </a:solidFill>
                          <a:uFill>
                            <a:solidFill>
                              <a:srgbClr val="FFFFFF"/>
                            </a:solidFill>
                          </a:uFill>
                          <a:latin typeface="ヒラギノ明朝 ProN W6"/>
                          <a:ea typeface="ヒラギノ明朝 ProN W6"/>
                          <a:cs typeface="ヒラギノ明朝 ProN W6"/>
                          <a:sym typeface="ヒラギノ明朝 ProN W6"/>
                        </a:rPr>
                        <a:t> </a:t>
                      </a:r>
                    </a:p>
                  </a:txBody>
                  <a:tcPr marL="50800" marR="50800" marT="50800" marB="50800" anchor="ctr" horzOverflow="overflow">
                    <a:lnL w="18062">
                      <a:solidFill>
                        <a:srgbClr val="FFFFFF"/>
                      </a:solidFill>
                      <a:miter lim="400000"/>
                    </a:lnL>
                    <a:lnR w="18062">
                      <a:solidFill>
                        <a:srgbClr val="FFFFFF"/>
                      </a:solidFill>
                      <a:miter lim="400000"/>
                    </a:lnR>
                    <a:lnT w="18062">
                      <a:solidFill>
                        <a:srgbClr val="000000">
                          <a:alpha val="0"/>
                        </a:srgbClr>
                      </a:solidFill>
                      <a:miter lim="400000"/>
                    </a:lnT>
                    <a:lnB w="18062">
                      <a:solidFill>
                        <a:srgbClr val="000000">
                          <a:alpha val="0"/>
                        </a:srgbClr>
                      </a:solidFill>
                      <a:miter lim="400000"/>
                    </a:lnB>
                    <a:solidFill>
                      <a:schemeClr val="accent1">
                        <a:hueOff val="60270"/>
                        <a:satOff val="-20053"/>
                        <a:lumOff val="-13915"/>
                      </a:schemeClr>
                    </a:solidFill>
                  </a:tcPr>
                </a:tc>
                <a:tc>
                  <a:txBody>
                    <a:bodyPr/>
                    <a:lstStyle/>
                    <a:p>
                      <a:pPr marR="40639" algn="l" defTabSz="1300480">
                        <a:spcBef>
                          <a:spcPts val="600"/>
                        </a:spcBef>
                        <a:tabLst>
                          <a:tab pos="1295400" algn="l"/>
                        </a:tabLst>
                      </a:pPr>
                      <a:r>
                        <a:rPr sz="3600">
                          <a:solidFill>
                            <a:srgbClr val="FFFFFF"/>
                          </a:solidFill>
                          <a:uFill>
                            <a:solidFill>
                              <a:srgbClr val="FFFFFF"/>
                            </a:solidFill>
                          </a:uFill>
                          <a:latin typeface="ヒラギノ明朝 ProN W6"/>
                          <a:ea typeface="ヒラギノ明朝 ProN W6"/>
                          <a:cs typeface="ヒラギノ明朝 ProN W6"/>
                          <a:sym typeface="ヒラギノ明朝 ProN W6"/>
                        </a:rPr>
                        <a:t> </a:t>
                      </a:r>
                    </a:p>
                  </a:txBody>
                  <a:tcPr marL="50800" marR="50800" marT="50800" marB="50800" anchor="ctr" horzOverflow="overflow">
                    <a:lnL w="18062">
                      <a:solidFill>
                        <a:srgbClr val="FFFFFF"/>
                      </a:solidFill>
                      <a:miter lim="400000"/>
                    </a:lnL>
                    <a:lnR w="18062">
                      <a:solidFill>
                        <a:srgbClr val="000000">
                          <a:alpha val="0"/>
                        </a:srgbClr>
                      </a:solidFill>
                      <a:miter lim="400000"/>
                    </a:lnR>
                    <a:lnT w="18062">
                      <a:solidFill>
                        <a:srgbClr val="000000">
                          <a:alpha val="0"/>
                        </a:srgbClr>
                      </a:solidFill>
                      <a:miter lim="400000"/>
                    </a:lnT>
                    <a:lnB w="18062">
                      <a:solidFill>
                        <a:srgbClr val="000000">
                          <a:alpha val="0"/>
                        </a:srgbClr>
                      </a:solidFill>
                      <a:miter lim="400000"/>
                    </a:lnB>
                    <a:solidFill>
                      <a:srgbClr val="00FF00"/>
                    </a:solidFill>
                  </a:tcPr>
                </a:tc>
                <a:tc>
                  <a:txBody>
                    <a:bodyPr/>
                    <a:lstStyle/>
                    <a:p>
                      <a:pPr marR="40639" algn="l" defTabSz="1300480">
                        <a:spcBef>
                          <a:spcPts val="600"/>
                        </a:spcBef>
                        <a:tabLst>
                          <a:tab pos="1295400" algn="l"/>
                        </a:tabLst>
                      </a:pPr>
                      <a:r>
                        <a:rPr sz="3600">
                          <a:solidFill>
                            <a:srgbClr val="FFFFFF"/>
                          </a:solidFill>
                          <a:uFill>
                            <a:solidFill>
                              <a:srgbClr val="FFFFFF"/>
                            </a:solidFill>
                          </a:uFill>
                          <a:latin typeface="ヒラギノ明朝 ProN W6"/>
                          <a:ea typeface="ヒラギノ明朝 ProN W6"/>
                          <a:cs typeface="ヒラギノ明朝 ProN W6"/>
                          <a:sym typeface="ヒラギノ明朝 ProN W6"/>
                        </a:rPr>
                        <a:t> </a:t>
                      </a:r>
                    </a:p>
                  </a:txBody>
                  <a:tcPr marL="50800" marR="50800" marT="50800" marB="50800" anchor="ctr" horzOverflow="overflow">
                    <a:lnL w="18062">
                      <a:solidFill>
                        <a:srgbClr val="000000">
                          <a:alpha val="0"/>
                        </a:srgbClr>
                      </a:solidFill>
                      <a:miter lim="400000"/>
                    </a:lnL>
                    <a:lnR w="40640">
                      <a:solidFill>
                        <a:srgbClr val="FFFFFF"/>
                      </a:solidFill>
                      <a:miter lim="400000"/>
                    </a:lnR>
                    <a:lnT w="18062">
                      <a:solidFill>
                        <a:srgbClr val="000000">
                          <a:alpha val="0"/>
                        </a:srgbClr>
                      </a:solidFill>
                      <a:miter lim="400000"/>
                    </a:lnT>
                    <a:lnB w="18062">
                      <a:solidFill>
                        <a:srgbClr val="FFFFFF"/>
                      </a:solidFill>
                      <a:miter lim="400000"/>
                    </a:lnB>
                    <a:solidFill>
                      <a:srgbClr val="00FF00"/>
                    </a:solidFill>
                  </a:tcPr>
                </a:tc>
                <a:extLst>
                  <a:ext uri="{0D108BD9-81ED-4DB2-BD59-A6C34878D82A}">
                    <a16:rowId xmlns:a16="http://schemas.microsoft.com/office/drawing/2014/main" val="10004"/>
                  </a:ext>
                </a:extLst>
              </a:tr>
              <a:tr h="0">
                <a:tc>
                  <a:txBody>
                    <a:bodyPr/>
                    <a:lstStyle/>
                    <a:p>
                      <a:pPr marL="40639" marR="40639" algn="l" defTabSz="1300480">
                        <a:spcBef>
                          <a:spcPts val="500"/>
                        </a:spcBef>
                        <a:defRPr sz="3582">
                          <a:solidFill>
                            <a:srgbClr val="FFFFFF"/>
                          </a:solidFill>
                          <a:uFill>
                            <a:solidFill>
                              <a:srgbClr val="FFFFFF"/>
                            </a:solidFill>
                          </a:uFill>
                          <a:latin typeface="ヒラギノ明朝 ProN W6"/>
                          <a:ea typeface="ヒラギノ明朝 ProN W6"/>
                          <a:cs typeface="ヒラギノ明朝 ProN W6"/>
                          <a:sym typeface="ヒラギノ明朝 ProN W6"/>
                        </a:defRPr>
                      </a:pPr>
                      <a:r>
                        <a:rPr sz="3600" dirty="0" err="1">
                          <a:solidFill>
                            <a:srgbClr val="FF0000"/>
                          </a:solidFill>
                          <a:effectLst>
                            <a:outerShdw blurRad="12700" dist="25400" dir="2700000" rotWithShape="0">
                              <a:srgbClr val="000000"/>
                            </a:outerShdw>
                          </a:effectLst>
                          <a:uFill>
                            <a:solidFill>
                              <a:srgbClr val="FF0000"/>
                            </a:solidFill>
                          </a:uFill>
                        </a:rPr>
                        <a:t>ソテツ門</a:t>
                      </a:r>
                      <a:r>
                        <a:rPr sz="3600" dirty="0">
                          <a:solidFill>
                            <a:srgbClr val="FF0000"/>
                          </a:solidFill>
                          <a:effectLst>
                            <a:outerShdw blurRad="12700" dist="25400" dir="2700000" rotWithShape="0">
                              <a:srgbClr val="000000"/>
                            </a:outerShdw>
                          </a:effectLst>
                          <a:uFill>
                            <a:solidFill>
                              <a:srgbClr val="FF0000"/>
                            </a:solidFill>
                          </a:uFill>
                        </a:rPr>
                        <a:t> </a:t>
                      </a:r>
                      <a:r>
                        <a:rPr sz="3600" dirty="0">
                          <a:solidFill>
                            <a:srgbClr val="0000FF"/>
                          </a:solidFill>
                          <a:effectLst>
                            <a:outerShdw blurRad="12700" dist="25400" dir="2700000" rotWithShape="0">
                              <a:srgbClr val="000000"/>
                            </a:outerShdw>
                          </a:effectLst>
                          <a:uFill>
                            <a:solidFill>
                              <a:srgbClr val="0000FF"/>
                            </a:solidFill>
                          </a:uFill>
                        </a:rPr>
                        <a:t>(</a:t>
                      </a:r>
                      <a:r>
                        <a:rPr sz="3600" dirty="0" err="1">
                          <a:solidFill>
                            <a:srgbClr val="0000FF"/>
                          </a:solidFill>
                          <a:effectLst>
                            <a:outerShdw blurRad="12700" dist="25400" dir="2700000" rotWithShape="0">
                              <a:srgbClr val="000000"/>
                            </a:outerShdw>
                          </a:effectLst>
                          <a:uFill>
                            <a:solidFill>
                              <a:srgbClr val="0000FF"/>
                            </a:solidFill>
                          </a:uFill>
                        </a:rPr>
                        <a:t>Cycadophyta</a:t>
                      </a:r>
                      <a:r>
                        <a:rPr sz="3600" dirty="0">
                          <a:solidFill>
                            <a:srgbClr val="0000FF"/>
                          </a:solidFill>
                          <a:effectLst>
                            <a:outerShdw blurRad="12700" dist="25400" dir="2700000" rotWithShape="0">
                              <a:srgbClr val="000000"/>
                            </a:outerShdw>
                          </a:effectLst>
                          <a:uFill>
                            <a:solidFill>
                              <a:srgbClr val="0000FF"/>
                            </a:solidFill>
                          </a:uFill>
                        </a:rPr>
                        <a:t>)</a:t>
                      </a:r>
                    </a:p>
                  </a:txBody>
                  <a:tcPr marL="50800" marR="50800" marT="50800" marB="50800" horzOverflow="overflow">
                    <a:lnL w="40640">
                      <a:solidFill>
                        <a:srgbClr val="FFFFFF"/>
                      </a:solidFill>
                      <a:miter lim="400000"/>
                    </a:lnL>
                    <a:lnR w="18062">
                      <a:solidFill>
                        <a:srgbClr val="FFFFFF"/>
                      </a:solidFill>
                      <a:miter lim="400000"/>
                    </a:lnR>
                    <a:lnT w="18062">
                      <a:solidFill>
                        <a:srgbClr val="FFFFFF"/>
                      </a:solidFill>
                      <a:miter lim="400000"/>
                    </a:lnT>
                    <a:lnB w="18062">
                      <a:solidFill>
                        <a:srgbClr val="FFFFFF"/>
                      </a:solidFill>
                      <a:miter lim="400000"/>
                    </a:lnB>
                    <a:solidFill>
                      <a:srgbClr val="FFCC66"/>
                    </a:solidFill>
                  </a:tcPr>
                </a:tc>
                <a:tc>
                  <a:txBody>
                    <a:bodyPr/>
                    <a:lstStyle/>
                    <a:p>
                      <a:pPr marR="40639" algn="l" defTabSz="1300480">
                        <a:spcBef>
                          <a:spcPts val="600"/>
                        </a:spcBef>
                        <a:tabLst>
                          <a:tab pos="1295400" algn="l"/>
                        </a:tabLst>
                      </a:pPr>
                      <a:r>
                        <a:rPr sz="3600" dirty="0" err="1">
                          <a:solidFill>
                            <a:srgbClr val="FFFFFF"/>
                          </a:solidFill>
                          <a:uFill>
                            <a:solidFill>
                              <a:srgbClr val="FFFFFF"/>
                            </a:solidFill>
                          </a:uFill>
                          <a:latin typeface="ヒラギノ明朝 ProN W6"/>
                          <a:ea typeface="ヒラギノ明朝 ProN W6"/>
                          <a:cs typeface="ヒラギノ明朝 ProN W6"/>
                          <a:sym typeface="ヒラギノ明朝 ProN W6"/>
                        </a:rPr>
                        <a:t>植</a:t>
                      </a:r>
                      <a:r>
                        <a:rPr sz="3600" dirty="0">
                          <a:solidFill>
                            <a:srgbClr val="FFFFFF"/>
                          </a:solidFill>
                          <a:uFill>
                            <a:solidFill>
                              <a:srgbClr val="FFFFFF"/>
                            </a:solidFill>
                          </a:uFill>
                          <a:latin typeface="ヒラギノ明朝 ProN W6"/>
                          <a:ea typeface="ヒラギノ明朝 ProN W6"/>
                          <a:cs typeface="ヒラギノ明朝 ProN W6"/>
                          <a:sym typeface="ヒラギノ明朝 ProN W6"/>
                        </a:rPr>
                        <a:t> </a:t>
                      </a:r>
                    </a:p>
                  </a:txBody>
                  <a:tcPr marL="50800" marR="50800" marT="50800" marB="50800" anchor="ctr" horzOverflow="overflow">
                    <a:lnL w="18062">
                      <a:solidFill>
                        <a:srgbClr val="FFFFFF"/>
                      </a:solidFill>
                      <a:miter lim="400000"/>
                    </a:lnL>
                    <a:lnR w="18062">
                      <a:solidFill>
                        <a:srgbClr val="FFFFFF"/>
                      </a:solidFill>
                      <a:miter lim="400000"/>
                    </a:lnR>
                    <a:lnT w="18062">
                      <a:solidFill>
                        <a:srgbClr val="000000">
                          <a:alpha val="0"/>
                        </a:srgbClr>
                      </a:solidFill>
                      <a:miter lim="400000"/>
                    </a:lnT>
                    <a:lnB w="18062">
                      <a:solidFill>
                        <a:srgbClr val="000000">
                          <a:alpha val="0"/>
                        </a:srgbClr>
                      </a:solidFill>
                      <a:miter lim="400000"/>
                    </a:lnB>
                    <a:solidFill>
                      <a:schemeClr val="accent1">
                        <a:hueOff val="60270"/>
                        <a:satOff val="-20053"/>
                        <a:lumOff val="-13915"/>
                      </a:schemeClr>
                    </a:solidFill>
                  </a:tcPr>
                </a:tc>
                <a:tc>
                  <a:txBody>
                    <a:bodyPr/>
                    <a:lstStyle/>
                    <a:p>
                      <a:pPr marR="40639" algn="l" defTabSz="1300480">
                        <a:spcBef>
                          <a:spcPts val="600"/>
                        </a:spcBef>
                        <a:tabLst>
                          <a:tab pos="1295400" algn="l"/>
                        </a:tabLst>
                      </a:pPr>
                      <a:r>
                        <a:rPr sz="3600" dirty="0" err="1">
                          <a:solidFill>
                            <a:srgbClr val="FFFFFF"/>
                          </a:solidFill>
                          <a:uFill>
                            <a:solidFill>
                              <a:srgbClr val="FFFFFF"/>
                            </a:solidFill>
                          </a:uFill>
                          <a:latin typeface="ヒラギノ明朝 ProN W6"/>
                          <a:ea typeface="ヒラギノ明朝 ProN W6"/>
                          <a:cs typeface="ヒラギノ明朝 ProN W6"/>
                          <a:sym typeface="ヒラギノ明朝 ProN W6"/>
                        </a:rPr>
                        <a:t>種</a:t>
                      </a:r>
                      <a:r>
                        <a:rPr sz="3600" dirty="0">
                          <a:solidFill>
                            <a:srgbClr val="FFFFFF"/>
                          </a:solidFill>
                          <a:uFill>
                            <a:solidFill>
                              <a:srgbClr val="FFFFFF"/>
                            </a:solidFill>
                          </a:uFill>
                          <a:latin typeface="ヒラギノ明朝 ProN W6"/>
                          <a:ea typeface="ヒラギノ明朝 ProN W6"/>
                          <a:cs typeface="ヒラギノ明朝 ProN W6"/>
                          <a:sym typeface="ヒラギノ明朝 ProN W6"/>
                        </a:rPr>
                        <a:t> </a:t>
                      </a:r>
                    </a:p>
                  </a:txBody>
                  <a:tcPr marL="50800" marR="50800" marT="50800" marB="50800" anchor="ctr" horzOverflow="overflow">
                    <a:lnL w="18062">
                      <a:solidFill>
                        <a:srgbClr val="FFFFFF"/>
                      </a:solidFill>
                      <a:miter lim="400000"/>
                    </a:lnL>
                    <a:lnR w="18062">
                      <a:solidFill>
                        <a:srgbClr val="FFFFFF"/>
                      </a:solidFill>
                      <a:miter lim="400000"/>
                    </a:lnR>
                    <a:lnT w="18062">
                      <a:solidFill>
                        <a:srgbClr val="000000">
                          <a:alpha val="0"/>
                        </a:srgbClr>
                      </a:solidFill>
                      <a:miter lim="400000"/>
                    </a:lnT>
                    <a:lnB w="18062">
                      <a:solidFill>
                        <a:srgbClr val="000000">
                          <a:alpha val="0"/>
                        </a:srgbClr>
                      </a:solidFill>
                      <a:miter lim="400000"/>
                    </a:lnB>
                    <a:solidFill>
                      <a:schemeClr val="accent5">
                        <a:hueOff val="-156745"/>
                        <a:satOff val="1646"/>
                        <a:lumOff val="-15251"/>
                      </a:schemeClr>
                    </a:solidFill>
                  </a:tcPr>
                </a:tc>
                <a:tc>
                  <a:txBody>
                    <a:bodyPr/>
                    <a:lstStyle/>
                    <a:p>
                      <a:pPr marL="40639" marR="40639" defTabSz="914400">
                        <a:spcBef>
                          <a:spcPts val="400"/>
                        </a:spcBef>
                        <a:defRPr sz="2000">
                          <a:effectLst>
                            <a:outerShdw blurRad="12700" dist="25400" dir="2700000" rotWithShape="0">
                              <a:srgbClr val="FFFFFF"/>
                            </a:outerShdw>
                          </a:effectLst>
                          <a:uFill>
                            <a:solidFill>
                              <a:srgbClr val="000000"/>
                            </a:solidFill>
                          </a:uFill>
                          <a:latin typeface="ヒラギノ明朝 ProN W6"/>
                          <a:ea typeface="ヒラギノ明朝 ProN W6"/>
                          <a:cs typeface="ヒラギノ明朝 ProN W6"/>
                          <a:sym typeface="ヒラギノ明朝 ProN W6"/>
                        </a:defRPr>
                      </a:pPr>
                      <a:endParaRPr sz="3600"/>
                    </a:p>
                  </a:txBody>
                  <a:tcPr marL="50800" marR="50800" marT="50800" marB="50800" anchor="ctr" horzOverflow="overflow">
                    <a:lnL w="18062">
                      <a:solidFill>
                        <a:srgbClr val="FFFFFF"/>
                      </a:solidFill>
                      <a:miter lim="400000"/>
                    </a:lnL>
                    <a:lnR w="40640">
                      <a:solidFill>
                        <a:srgbClr val="FFFFFF"/>
                      </a:solidFill>
                      <a:miter lim="400000"/>
                    </a:lnR>
                    <a:lnT w="18062">
                      <a:solidFill>
                        <a:srgbClr val="FFFFFF"/>
                      </a:solidFill>
                      <a:miter lim="400000"/>
                    </a:lnT>
                    <a:lnB w="18062">
                      <a:solidFill>
                        <a:srgbClr val="000000">
                          <a:alpha val="0"/>
                        </a:srgbClr>
                      </a:solidFill>
                      <a:miter lim="400000"/>
                    </a:lnB>
                    <a:solidFill>
                      <a:srgbClr val="FFCC66"/>
                    </a:solidFill>
                  </a:tcPr>
                </a:tc>
                <a:extLst>
                  <a:ext uri="{0D108BD9-81ED-4DB2-BD59-A6C34878D82A}">
                    <a16:rowId xmlns:a16="http://schemas.microsoft.com/office/drawing/2014/main" val="10005"/>
                  </a:ext>
                </a:extLst>
              </a:tr>
              <a:tr h="650240">
                <a:tc>
                  <a:txBody>
                    <a:bodyPr/>
                    <a:lstStyle/>
                    <a:p>
                      <a:pPr marL="40639" marR="40639" algn="l" defTabSz="1300480">
                        <a:spcBef>
                          <a:spcPts val="500"/>
                        </a:spcBef>
                        <a:defRPr sz="3582">
                          <a:solidFill>
                            <a:srgbClr val="FFFFFF"/>
                          </a:solidFill>
                          <a:uFill>
                            <a:solidFill>
                              <a:srgbClr val="FFFFFF"/>
                            </a:solidFill>
                          </a:uFill>
                          <a:latin typeface="ヒラギノ明朝 ProN W6"/>
                          <a:ea typeface="ヒラギノ明朝 ProN W6"/>
                          <a:cs typeface="ヒラギノ明朝 ProN W6"/>
                          <a:sym typeface="ヒラギノ明朝 ProN W6"/>
                        </a:defRPr>
                      </a:pPr>
                      <a:r>
                        <a:rPr sz="3600">
                          <a:solidFill>
                            <a:srgbClr val="FF0000"/>
                          </a:solidFill>
                          <a:effectLst>
                            <a:outerShdw blurRad="12700" dist="25400" dir="2700000" rotWithShape="0">
                              <a:srgbClr val="000000"/>
                            </a:outerShdw>
                          </a:effectLst>
                          <a:uFill>
                            <a:solidFill>
                              <a:srgbClr val="FF0000"/>
                            </a:solidFill>
                          </a:uFill>
                        </a:rPr>
                        <a:t>イチョウ門 </a:t>
                      </a:r>
                      <a:r>
                        <a:rPr sz="3600">
                          <a:solidFill>
                            <a:srgbClr val="0000FF"/>
                          </a:solidFill>
                          <a:effectLst>
                            <a:outerShdw blurRad="12700" dist="25400" dir="2700000" rotWithShape="0">
                              <a:srgbClr val="000000"/>
                            </a:outerShdw>
                          </a:effectLst>
                          <a:uFill>
                            <a:solidFill>
                              <a:srgbClr val="0000FF"/>
                            </a:solidFill>
                          </a:uFill>
                        </a:rPr>
                        <a:t>(Ginkgophyta)</a:t>
                      </a:r>
                    </a:p>
                  </a:txBody>
                  <a:tcPr marL="50800" marR="50800" marT="50800" marB="50800" horzOverflow="overflow">
                    <a:lnL w="40640">
                      <a:solidFill>
                        <a:srgbClr val="FFFFFF"/>
                      </a:solidFill>
                      <a:miter lim="400000"/>
                    </a:lnL>
                    <a:lnR w="18062">
                      <a:solidFill>
                        <a:srgbClr val="FFFFFF"/>
                      </a:solidFill>
                      <a:miter lim="400000"/>
                    </a:lnR>
                    <a:lnT w="18062">
                      <a:solidFill>
                        <a:srgbClr val="FFFFFF"/>
                      </a:solidFill>
                      <a:miter lim="400000"/>
                    </a:lnT>
                    <a:lnB w="18062">
                      <a:solidFill>
                        <a:srgbClr val="FFFFFF"/>
                      </a:solidFill>
                      <a:miter lim="400000"/>
                    </a:lnB>
                    <a:solidFill>
                      <a:srgbClr val="FFCC66"/>
                    </a:solidFill>
                  </a:tcPr>
                </a:tc>
                <a:tc>
                  <a:txBody>
                    <a:bodyPr/>
                    <a:lstStyle/>
                    <a:p>
                      <a:pPr marR="40639" algn="l" defTabSz="1300480">
                        <a:spcBef>
                          <a:spcPts val="600"/>
                        </a:spcBef>
                        <a:tabLst>
                          <a:tab pos="1295400" algn="l"/>
                        </a:tabLst>
                      </a:pPr>
                      <a:r>
                        <a:rPr sz="3600" dirty="0" err="1">
                          <a:solidFill>
                            <a:srgbClr val="FFFFFF"/>
                          </a:solidFill>
                          <a:uFill>
                            <a:solidFill>
                              <a:srgbClr val="FFFFFF"/>
                            </a:solidFill>
                          </a:uFill>
                          <a:latin typeface="ヒラギノ明朝 ProN W6"/>
                          <a:ea typeface="ヒラギノ明朝 ProN W6"/>
                          <a:cs typeface="ヒラギノ明朝 ProN W6"/>
                          <a:sym typeface="ヒラギノ明朝 ProN W6"/>
                        </a:rPr>
                        <a:t>物</a:t>
                      </a:r>
                      <a:r>
                        <a:rPr sz="3600" dirty="0">
                          <a:solidFill>
                            <a:srgbClr val="FFFFFF"/>
                          </a:solidFill>
                          <a:uFill>
                            <a:solidFill>
                              <a:srgbClr val="FFFFFF"/>
                            </a:solidFill>
                          </a:uFill>
                          <a:latin typeface="ヒラギノ明朝 ProN W6"/>
                          <a:ea typeface="ヒラギノ明朝 ProN W6"/>
                          <a:cs typeface="ヒラギノ明朝 ProN W6"/>
                          <a:sym typeface="ヒラギノ明朝 ProN W6"/>
                        </a:rPr>
                        <a:t> </a:t>
                      </a:r>
                    </a:p>
                  </a:txBody>
                  <a:tcPr marL="50800" marR="50800" marT="50800" marB="50800" anchor="ctr" horzOverflow="overflow">
                    <a:lnL w="18062">
                      <a:solidFill>
                        <a:srgbClr val="FFFFFF"/>
                      </a:solidFill>
                      <a:miter lim="400000"/>
                    </a:lnL>
                    <a:lnR w="18062">
                      <a:solidFill>
                        <a:srgbClr val="FFFFFF"/>
                      </a:solidFill>
                      <a:miter lim="400000"/>
                    </a:lnR>
                    <a:lnT w="18062">
                      <a:solidFill>
                        <a:srgbClr val="000000">
                          <a:alpha val="0"/>
                        </a:srgbClr>
                      </a:solidFill>
                      <a:miter lim="400000"/>
                    </a:lnT>
                    <a:lnB w="18062">
                      <a:solidFill>
                        <a:srgbClr val="000000">
                          <a:alpha val="0"/>
                        </a:srgbClr>
                      </a:solidFill>
                      <a:miter lim="400000"/>
                    </a:lnB>
                    <a:solidFill>
                      <a:schemeClr val="accent1">
                        <a:hueOff val="60270"/>
                        <a:satOff val="-20053"/>
                        <a:lumOff val="-13915"/>
                      </a:schemeClr>
                    </a:solidFill>
                  </a:tcPr>
                </a:tc>
                <a:tc>
                  <a:txBody>
                    <a:bodyPr/>
                    <a:lstStyle/>
                    <a:p>
                      <a:pPr marR="40639" algn="l" defTabSz="1300480">
                        <a:spcBef>
                          <a:spcPts val="600"/>
                        </a:spcBef>
                        <a:tabLst>
                          <a:tab pos="1295400" algn="l"/>
                        </a:tabLst>
                      </a:pPr>
                      <a:r>
                        <a:rPr sz="3600" dirty="0" err="1">
                          <a:solidFill>
                            <a:srgbClr val="FFFFFF"/>
                          </a:solidFill>
                          <a:uFill>
                            <a:solidFill>
                              <a:srgbClr val="FFFFFF"/>
                            </a:solidFill>
                          </a:uFill>
                          <a:latin typeface="ヒラギノ明朝 ProN W6"/>
                          <a:ea typeface="ヒラギノ明朝 ProN W6"/>
                          <a:cs typeface="ヒラギノ明朝 ProN W6"/>
                          <a:sym typeface="ヒラギノ明朝 ProN W6"/>
                        </a:rPr>
                        <a:t>子</a:t>
                      </a:r>
                      <a:r>
                        <a:rPr sz="3600" dirty="0">
                          <a:solidFill>
                            <a:srgbClr val="FFFFFF"/>
                          </a:solidFill>
                          <a:uFill>
                            <a:solidFill>
                              <a:srgbClr val="FFFFFF"/>
                            </a:solidFill>
                          </a:uFill>
                          <a:latin typeface="ヒラギノ明朝 ProN W6"/>
                          <a:ea typeface="ヒラギノ明朝 ProN W6"/>
                          <a:cs typeface="ヒラギノ明朝 ProN W6"/>
                          <a:sym typeface="ヒラギノ明朝 ProN W6"/>
                        </a:rPr>
                        <a:t> </a:t>
                      </a:r>
                    </a:p>
                  </a:txBody>
                  <a:tcPr marL="50800" marR="50800" marT="50800" marB="50800" anchor="ctr" horzOverflow="overflow">
                    <a:lnL w="18062">
                      <a:solidFill>
                        <a:srgbClr val="FFFFFF"/>
                      </a:solidFill>
                      <a:miter lim="400000"/>
                    </a:lnL>
                    <a:lnR w="18062">
                      <a:solidFill>
                        <a:srgbClr val="FFFFFF"/>
                      </a:solidFill>
                      <a:miter lim="400000"/>
                    </a:lnR>
                    <a:lnT w="18062">
                      <a:solidFill>
                        <a:srgbClr val="000000">
                          <a:alpha val="0"/>
                        </a:srgbClr>
                      </a:solidFill>
                      <a:miter lim="400000"/>
                    </a:lnT>
                    <a:lnB w="18062">
                      <a:solidFill>
                        <a:srgbClr val="000000">
                          <a:alpha val="0"/>
                        </a:srgbClr>
                      </a:solidFill>
                      <a:miter lim="400000"/>
                    </a:lnB>
                    <a:solidFill>
                      <a:schemeClr val="accent5">
                        <a:hueOff val="-156745"/>
                        <a:satOff val="1646"/>
                        <a:lumOff val="-15251"/>
                      </a:schemeClr>
                    </a:solidFill>
                  </a:tcPr>
                </a:tc>
                <a:tc>
                  <a:txBody>
                    <a:bodyPr/>
                    <a:lstStyle/>
                    <a:p>
                      <a:pPr marL="40639" marR="40639" defTabSz="1300480">
                        <a:spcBef>
                          <a:spcPts val="400"/>
                        </a:spcBef>
                      </a:pPr>
                      <a:r>
                        <a:rPr sz="3600">
                          <a:effectLst>
                            <a:outerShdw blurRad="12700" dist="25400" dir="2700000" rotWithShape="0">
                              <a:srgbClr val="FFFFFF"/>
                            </a:outerShdw>
                          </a:effectLst>
                          <a:uFill>
                            <a:solidFill>
                              <a:srgbClr val="000000"/>
                            </a:solidFill>
                          </a:uFill>
                          <a:latin typeface="ヒラギノ明朝 ProN W6"/>
                          <a:ea typeface="ヒラギノ明朝 ProN W6"/>
                          <a:cs typeface="ヒラギノ明朝 ProN W6"/>
                          <a:sym typeface="ヒラギノ明朝 ProN W6"/>
                        </a:rPr>
                        <a:t> </a:t>
                      </a:r>
                    </a:p>
                  </a:txBody>
                  <a:tcPr marL="50800" marR="50800" marT="50800" marB="50800" anchor="ctr" horzOverflow="overflow">
                    <a:lnL w="18062">
                      <a:solidFill>
                        <a:srgbClr val="FFFFFF"/>
                      </a:solidFill>
                      <a:miter lim="400000"/>
                    </a:lnL>
                    <a:lnR w="40640">
                      <a:solidFill>
                        <a:srgbClr val="FFFFFF"/>
                      </a:solidFill>
                      <a:miter lim="400000"/>
                    </a:lnR>
                    <a:lnT w="18062">
                      <a:solidFill>
                        <a:srgbClr val="000000">
                          <a:alpha val="0"/>
                        </a:srgbClr>
                      </a:solidFill>
                      <a:miter lim="400000"/>
                    </a:lnT>
                    <a:lnB w="18062">
                      <a:solidFill>
                        <a:srgbClr val="000000">
                          <a:alpha val="0"/>
                        </a:srgbClr>
                      </a:solidFill>
                      <a:miter lim="400000"/>
                    </a:lnB>
                    <a:solidFill>
                      <a:srgbClr val="FFCC66"/>
                    </a:solidFill>
                  </a:tcPr>
                </a:tc>
                <a:extLst>
                  <a:ext uri="{0D108BD9-81ED-4DB2-BD59-A6C34878D82A}">
                    <a16:rowId xmlns:a16="http://schemas.microsoft.com/office/drawing/2014/main" val="10006"/>
                  </a:ext>
                </a:extLst>
              </a:tr>
              <a:tr h="650240">
                <a:tc>
                  <a:txBody>
                    <a:bodyPr/>
                    <a:lstStyle/>
                    <a:p>
                      <a:pPr marL="40639" marR="40639" algn="l" defTabSz="1300480">
                        <a:spcBef>
                          <a:spcPts val="1400"/>
                        </a:spcBef>
                        <a:defRPr sz="3582">
                          <a:solidFill>
                            <a:srgbClr val="FFFFFF"/>
                          </a:solidFill>
                          <a:uFill>
                            <a:solidFill>
                              <a:srgbClr val="FFFFFF"/>
                            </a:solidFill>
                          </a:uFill>
                          <a:latin typeface="ヒラギノ明朝 ProN W6"/>
                          <a:ea typeface="ヒラギノ明朝 ProN W6"/>
                          <a:cs typeface="ヒラギノ明朝 ProN W6"/>
                          <a:sym typeface="ヒラギノ明朝 ProN W6"/>
                        </a:defRPr>
                      </a:pPr>
                      <a:r>
                        <a:rPr sz="3600">
                          <a:solidFill>
                            <a:srgbClr val="FF0000"/>
                          </a:solidFill>
                          <a:effectLst>
                            <a:outerShdw blurRad="12700" dist="25400" dir="2700000" rotWithShape="0">
                              <a:srgbClr val="000000"/>
                            </a:outerShdw>
                          </a:effectLst>
                          <a:uFill>
                            <a:solidFill>
                              <a:srgbClr val="FF0000"/>
                            </a:solidFill>
                          </a:uFill>
                        </a:rPr>
                        <a:t>球果植物門 </a:t>
                      </a:r>
                      <a:r>
                        <a:rPr sz="3600">
                          <a:solidFill>
                            <a:srgbClr val="0000FF"/>
                          </a:solidFill>
                          <a:effectLst>
                            <a:outerShdw blurRad="12700" dist="25400" dir="2700000" rotWithShape="0">
                              <a:srgbClr val="000000"/>
                            </a:outerShdw>
                          </a:effectLst>
                          <a:uFill>
                            <a:solidFill>
                              <a:srgbClr val="0000FF"/>
                            </a:solidFill>
                          </a:uFill>
                        </a:rPr>
                        <a:t>(Coniferophyta)</a:t>
                      </a:r>
                    </a:p>
                  </a:txBody>
                  <a:tcPr marL="50800" marR="50800" marT="50800" marB="50800" horzOverflow="overflow">
                    <a:lnL w="40640">
                      <a:solidFill>
                        <a:srgbClr val="FFFFFF"/>
                      </a:solidFill>
                      <a:miter lim="400000"/>
                    </a:lnL>
                    <a:lnR w="18062">
                      <a:solidFill>
                        <a:srgbClr val="FFFFFF"/>
                      </a:solidFill>
                      <a:miter lim="400000"/>
                    </a:lnR>
                    <a:lnT w="18062">
                      <a:solidFill>
                        <a:srgbClr val="FFFFFF"/>
                      </a:solidFill>
                      <a:miter lim="400000"/>
                    </a:lnT>
                    <a:lnB w="18062">
                      <a:solidFill>
                        <a:srgbClr val="FFFFFF"/>
                      </a:solidFill>
                      <a:miter lim="400000"/>
                    </a:lnB>
                    <a:solidFill>
                      <a:srgbClr val="FFCC66"/>
                    </a:solidFill>
                  </a:tcPr>
                </a:tc>
                <a:tc>
                  <a:txBody>
                    <a:bodyPr/>
                    <a:lstStyle/>
                    <a:p>
                      <a:pPr marR="40639" algn="l" defTabSz="1300480">
                        <a:spcBef>
                          <a:spcPts val="600"/>
                        </a:spcBef>
                        <a:tabLst>
                          <a:tab pos="1295400" algn="l"/>
                        </a:tabLst>
                      </a:pPr>
                      <a:r>
                        <a:rPr sz="3600">
                          <a:solidFill>
                            <a:srgbClr val="FFFFFF"/>
                          </a:solidFill>
                          <a:uFill>
                            <a:solidFill>
                              <a:srgbClr val="FFFFFF"/>
                            </a:solidFill>
                          </a:uFill>
                          <a:latin typeface="ヒラギノ明朝 ProN W6"/>
                          <a:ea typeface="ヒラギノ明朝 ProN W6"/>
                          <a:cs typeface="ヒラギノ明朝 ProN W6"/>
                          <a:sym typeface="ヒラギノ明朝 ProN W6"/>
                        </a:rPr>
                        <a:t> </a:t>
                      </a:r>
                    </a:p>
                  </a:txBody>
                  <a:tcPr marL="50800" marR="50800" marT="50800" marB="50800" anchor="ctr" horzOverflow="overflow">
                    <a:lnL w="18062">
                      <a:solidFill>
                        <a:srgbClr val="FFFFFF"/>
                      </a:solidFill>
                      <a:miter lim="400000"/>
                    </a:lnL>
                    <a:lnR w="18062">
                      <a:solidFill>
                        <a:srgbClr val="FFFFFF"/>
                      </a:solidFill>
                      <a:miter lim="400000"/>
                    </a:lnR>
                    <a:lnT w="18062">
                      <a:solidFill>
                        <a:srgbClr val="000000">
                          <a:alpha val="0"/>
                        </a:srgbClr>
                      </a:solidFill>
                      <a:miter lim="400000"/>
                    </a:lnT>
                    <a:lnB w="18062">
                      <a:solidFill>
                        <a:srgbClr val="000000">
                          <a:alpha val="0"/>
                        </a:srgbClr>
                      </a:solidFill>
                      <a:miter lim="400000"/>
                    </a:lnB>
                    <a:solidFill>
                      <a:schemeClr val="accent1">
                        <a:hueOff val="60270"/>
                        <a:satOff val="-20053"/>
                        <a:lumOff val="-13915"/>
                      </a:schemeClr>
                    </a:solidFill>
                  </a:tcPr>
                </a:tc>
                <a:tc>
                  <a:txBody>
                    <a:bodyPr/>
                    <a:lstStyle/>
                    <a:p>
                      <a:pPr marR="40639" algn="l" defTabSz="1300480">
                        <a:spcBef>
                          <a:spcPts val="600"/>
                        </a:spcBef>
                        <a:tabLst>
                          <a:tab pos="1295400" algn="l"/>
                        </a:tabLst>
                      </a:pPr>
                      <a:r>
                        <a:rPr sz="3600" dirty="0" err="1">
                          <a:solidFill>
                            <a:srgbClr val="FFFFFF"/>
                          </a:solidFill>
                          <a:uFill>
                            <a:solidFill>
                              <a:srgbClr val="FFFFFF"/>
                            </a:solidFill>
                          </a:uFill>
                          <a:latin typeface="ヒラギノ明朝 ProN W6"/>
                          <a:ea typeface="ヒラギノ明朝 ProN W6"/>
                          <a:cs typeface="ヒラギノ明朝 ProN W6"/>
                          <a:sym typeface="ヒラギノ明朝 ProN W6"/>
                        </a:rPr>
                        <a:t>植</a:t>
                      </a:r>
                      <a:r>
                        <a:rPr sz="3600" dirty="0">
                          <a:solidFill>
                            <a:srgbClr val="FFFFFF"/>
                          </a:solidFill>
                          <a:uFill>
                            <a:solidFill>
                              <a:srgbClr val="FFFFFF"/>
                            </a:solidFill>
                          </a:uFill>
                          <a:latin typeface="ヒラギノ明朝 ProN W6"/>
                          <a:ea typeface="ヒラギノ明朝 ProN W6"/>
                          <a:cs typeface="ヒラギノ明朝 ProN W6"/>
                          <a:sym typeface="ヒラギノ明朝 ProN W6"/>
                        </a:rPr>
                        <a:t> </a:t>
                      </a:r>
                    </a:p>
                  </a:txBody>
                  <a:tcPr marL="50800" marR="50800" marT="50800" marB="50800" anchor="ctr" horzOverflow="overflow">
                    <a:lnL w="18062">
                      <a:solidFill>
                        <a:srgbClr val="FFFFFF"/>
                      </a:solidFill>
                      <a:miter lim="400000"/>
                    </a:lnL>
                    <a:lnR w="18062">
                      <a:solidFill>
                        <a:srgbClr val="FFFFFF"/>
                      </a:solidFill>
                      <a:miter lim="400000"/>
                    </a:lnR>
                    <a:lnT w="18062">
                      <a:solidFill>
                        <a:srgbClr val="000000">
                          <a:alpha val="0"/>
                        </a:srgbClr>
                      </a:solidFill>
                      <a:miter lim="400000"/>
                    </a:lnT>
                    <a:lnB w="18062">
                      <a:solidFill>
                        <a:srgbClr val="000000">
                          <a:alpha val="0"/>
                        </a:srgbClr>
                      </a:solidFill>
                      <a:miter lim="400000"/>
                    </a:lnB>
                    <a:solidFill>
                      <a:schemeClr val="accent5">
                        <a:hueOff val="-156745"/>
                        <a:satOff val="1646"/>
                        <a:lumOff val="-15251"/>
                      </a:schemeClr>
                    </a:solidFill>
                  </a:tcPr>
                </a:tc>
                <a:tc>
                  <a:txBody>
                    <a:bodyPr/>
                    <a:lstStyle/>
                    <a:p>
                      <a:pPr marL="40639" marR="40639" defTabSz="1300480">
                        <a:spcBef>
                          <a:spcPts val="400"/>
                        </a:spcBef>
                      </a:pPr>
                      <a:r>
                        <a:rPr sz="3600">
                          <a:effectLst>
                            <a:outerShdw blurRad="12700" dist="25400" dir="2700000" rotWithShape="0">
                              <a:srgbClr val="FFFFFF"/>
                            </a:outerShdw>
                          </a:effectLst>
                          <a:uFill>
                            <a:solidFill>
                              <a:srgbClr val="000000"/>
                            </a:solidFill>
                          </a:uFill>
                          <a:latin typeface="ヒラギノ明朝 ProN W6"/>
                          <a:ea typeface="ヒラギノ明朝 ProN W6"/>
                          <a:cs typeface="ヒラギノ明朝 ProN W6"/>
                          <a:sym typeface="ヒラギノ明朝 ProN W6"/>
                        </a:rPr>
                        <a:t> 裸子植物 </a:t>
                      </a:r>
                    </a:p>
                  </a:txBody>
                  <a:tcPr marL="50800" marR="50800" marT="50800" marB="50800" anchor="ctr" horzOverflow="overflow">
                    <a:lnL w="18062">
                      <a:solidFill>
                        <a:srgbClr val="FFFFFF"/>
                      </a:solidFill>
                      <a:miter lim="400000"/>
                    </a:lnL>
                    <a:lnR w="40640">
                      <a:solidFill>
                        <a:srgbClr val="FFFFFF"/>
                      </a:solidFill>
                      <a:miter lim="400000"/>
                    </a:lnR>
                    <a:lnT w="18062">
                      <a:solidFill>
                        <a:srgbClr val="000000">
                          <a:alpha val="0"/>
                        </a:srgbClr>
                      </a:solidFill>
                      <a:miter lim="400000"/>
                    </a:lnT>
                    <a:lnB w="18062">
                      <a:solidFill>
                        <a:srgbClr val="000000">
                          <a:alpha val="0"/>
                        </a:srgbClr>
                      </a:solidFill>
                      <a:miter lim="400000"/>
                    </a:lnB>
                    <a:solidFill>
                      <a:srgbClr val="FFCC66"/>
                    </a:solidFill>
                  </a:tcPr>
                </a:tc>
                <a:extLst>
                  <a:ext uri="{0D108BD9-81ED-4DB2-BD59-A6C34878D82A}">
                    <a16:rowId xmlns:a16="http://schemas.microsoft.com/office/drawing/2014/main" val="10007"/>
                  </a:ext>
                </a:extLst>
              </a:tr>
              <a:tr h="650240">
                <a:tc>
                  <a:txBody>
                    <a:bodyPr/>
                    <a:lstStyle/>
                    <a:p>
                      <a:pPr marL="40639" marR="40639" algn="l" defTabSz="1300480">
                        <a:spcBef>
                          <a:spcPts val="1400"/>
                        </a:spcBef>
                        <a:defRPr sz="3582">
                          <a:solidFill>
                            <a:srgbClr val="FFFFFF"/>
                          </a:solidFill>
                          <a:uFill>
                            <a:solidFill>
                              <a:srgbClr val="FFFFFF"/>
                            </a:solidFill>
                          </a:uFill>
                          <a:latin typeface="ヒラギノ明朝 ProN W6"/>
                          <a:ea typeface="ヒラギノ明朝 ProN W6"/>
                          <a:cs typeface="ヒラギノ明朝 ProN W6"/>
                          <a:sym typeface="ヒラギノ明朝 ProN W6"/>
                        </a:defRPr>
                      </a:pPr>
                      <a:r>
                        <a:rPr sz="3600" dirty="0" err="1">
                          <a:solidFill>
                            <a:srgbClr val="FF0000"/>
                          </a:solidFill>
                          <a:effectLst>
                            <a:outerShdw blurRad="12700" dist="25400" dir="2700000" rotWithShape="0">
                              <a:srgbClr val="000000"/>
                            </a:outerShdw>
                          </a:effectLst>
                          <a:uFill>
                            <a:solidFill>
                              <a:srgbClr val="FF0000"/>
                            </a:solidFill>
                          </a:uFill>
                        </a:rPr>
                        <a:t>マオウ門</a:t>
                      </a:r>
                      <a:r>
                        <a:rPr sz="3600" dirty="0">
                          <a:solidFill>
                            <a:srgbClr val="FF0000"/>
                          </a:solidFill>
                          <a:effectLst>
                            <a:outerShdw blurRad="12700" dist="25400" dir="2700000" rotWithShape="0">
                              <a:srgbClr val="000000"/>
                            </a:outerShdw>
                          </a:effectLst>
                          <a:uFill>
                            <a:solidFill>
                              <a:srgbClr val="FF0000"/>
                            </a:solidFill>
                          </a:uFill>
                        </a:rPr>
                        <a:t> </a:t>
                      </a:r>
                      <a:r>
                        <a:rPr sz="3600" dirty="0">
                          <a:solidFill>
                            <a:srgbClr val="0000FF"/>
                          </a:solidFill>
                          <a:effectLst>
                            <a:outerShdw blurRad="12700" dist="25400" dir="2700000" rotWithShape="0">
                              <a:srgbClr val="000000"/>
                            </a:outerShdw>
                          </a:effectLst>
                          <a:uFill>
                            <a:solidFill>
                              <a:srgbClr val="0000FF"/>
                            </a:solidFill>
                          </a:uFill>
                        </a:rPr>
                        <a:t>(</a:t>
                      </a:r>
                      <a:r>
                        <a:rPr sz="3600" dirty="0" err="1">
                          <a:solidFill>
                            <a:srgbClr val="0000FF"/>
                          </a:solidFill>
                          <a:effectLst>
                            <a:outerShdw blurRad="12700" dist="25400" dir="2700000" rotWithShape="0">
                              <a:srgbClr val="000000"/>
                            </a:outerShdw>
                          </a:effectLst>
                          <a:uFill>
                            <a:solidFill>
                              <a:srgbClr val="0000FF"/>
                            </a:solidFill>
                          </a:uFill>
                        </a:rPr>
                        <a:t>Gnetophyta</a:t>
                      </a:r>
                      <a:r>
                        <a:rPr sz="3600" dirty="0">
                          <a:solidFill>
                            <a:srgbClr val="0000FF"/>
                          </a:solidFill>
                          <a:effectLst>
                            <a:outerShdw blurRad="12700" dist="25400" dir="2700000" rotWithShape="0">
                              <a:srgbClr val="000000"/>
                            </a:outerShdw>
                          </a:effectLst>
                          <a:uFill>
                            <a:solidFill>
                              <a:srgbClr val="0000FF"/>
                            </a:solidFill>
                          </a:uFill>
                        </a:rPr>
                        <a:t>)</a:t>
                      </a:r>
                    </a:p>
                  </a:txBody>
                  <a:tcPr marL="50800" marR="50800" marT="50800" marB="50800" horzOverflow="overflow">
                    <a:lnL w="40640">
                      <a:solidFill>
                        <a:srgbClr val="FFFFFF"/>
                      </a:solidFill>
                      <a:miter lim="400000"/>
                    </a:lnL>
                    <a:lnR w="18062">
                      <a:solidFill>
                        <a:srgbClr val="FFFFFF"/>
                      </a:solidFill>
                      <a:miter lim="400000"/>
                    </a:lnR>
                    <a:lnT w="18062">
                      <a:solidFill>
                        <a:srgbClr val="FFFFFF"/>
                      </a:solidFill>
                      <a:miter lim="400000"/>
                    </a:lnT>
                    <a:lnB w="18062">
                      <a:solidFill>
                        <a:srgbClr val="FFFFFF"/>
                      </a:solidFill>
                      <a:miter lim="400000"/>
                    </a:lnB>
                    <a:solidFill>
                      <a:srgbClr val="FFCC66"/>
                    </a:solidFill>
                  </a:tcPr>
                </a:tc>
                <a:tc>
                  <a:txBody>
                    <a:bodyPr/>
                    <a:lstStyle/>
                    <a:p>
                      <a:pPr marR="40639" algn="l" defTabSz="1300480">
                        <a:spcBef>
                          <a:spcPts val="600"/>
                        </a:spcBef>
                        <a:tabLst>
                          <a:tab pos="1295400" algn="l"/>
                        </a:tabLst>
                      </a:pPr>
                      <a:r>
                        <a:rPr sz="3600">
                          <a:solidFill>
                            <a:srgbClr val="FFFFFF"/>
                          </a:solidFill>
                          <a:uFill>
                            <a:solidFill>
                              <a:srgbClr val="FFFFFF"/>
                            </a:solidFill>
                          </a:uFill>
                          <a:latin typeface="ヒラギノ明朝 ProN W6"/>
                          <a:ea typeface="ヒラギノ明朝 ProN W6"/>
                          <a:cs typeface="ヒラギノ明朝 ProN W6"/>
                          <a:sym typeface="ヒラギノ明朝 ProN W6"/>
                        </a:rPr>
                        <a:t> </a:t>
                      </a:r>
                    </a:p>
                  </a:txBody>
                  <a:tcPr marL="50800" marR="50800" marT="50800" marB="50800" anchor="ctr" horzOverflow="overflow">
                    <a:lnL w="18062">
                      <a:solidFill>
                        <a:srgbClr val="FFFFFF"/>
                      </a:solidFill>
                      <a:miter lim="400000"/>
                    </a:lnL>
                    <a:lnR w="18062">
                      <a:solidFill>
                        <a:srgbClr val="FFFFFF"/>
                      </a:solidFill>
                      <a:miter lim="400000"/>
                    </a:lnR>
                    <a:lnT w="18062">
                      <a:solidFill>
                        <a:srgbClr val="000000">
                          <a:alpha val="0"/>
                        </a:srgbClr>
                      </a:solidFill>
                      <a:miter lim="400000"/>
                    </a:lnT>
                    <a:lnB w="18062">
                      <a:solidFill>
                        <a:srgbClr val="000000">
                          <a:alpha val="0"/>
                        </a:srgbClr>
                      </a:solidFill>
                      <a:miter lim="400000"/>
                    </a:lnB>
                    <a:solidFill>
                      <a:schemeClr val="accent1">
                        <a:hueOff val="60270"/>
                        <a:satOff val="-20053"/>
                        <a:lumOff val="-13915"/>
                      </a:schemeClr>
                    </a:solidFill>
                  </a:tcPr>
                </a:tc>
                <a:tc>
                  <a:txBody>
                    <a:bodyPr/>
                    <a:lstStyle/>
                    <a:p>
                      <a:pPr marR="40639" algn="l" defTabSz="1300480">
                        <a:spcBef>
                          <a:spcPts val="600"/>
                        </a:spcBef>
                        <a:tabLst>
                          <a:tab pos="1295400" algn="l"/>
                        </a:tabLst>
                      </a:pPr>
                      <a:r>
                        <a:rPr sz="3600" dirty="0" err="1">
                          <a:solidFill>
                            <a:srgbClr val="FFFFFF"/>
                          </a:solidFill>
                          <a:uFill>
                            <a:solidFill>
                              <a:srgbClr val="FFFFFF"/>
                            </a:solidFill>
                          </a:uFill>
                          <a:latin typeface="ヒラギノ明朝 ProN W6"/>
                          <a:ea typeface="ヒラギノ明朝 ProN W6"/>
                          <a:cs typeface="ヒラギノ明朝 ProN W6"/>
                          <a:sym typeface="ヒラギノ明朝 ProN W6"/>
                        </a:rPr>
                        <a:t>物</a:t>
                      </a:r>
                      <a:r>
                        <a:rPr sz="3600" dirty="0">
                          <a:solidFill>
                            <a:srgbClr val="FFFFFF"/>
                          </a:solidFill>
                          <a:uFill>
                            <a:solidFill>
                              <a:srgbClr val="FFFFFF"/>
                            </a:solidFill>
                          </a:uFill>
                          <a:latin typeface="ヒラギノ明朝 ProN W6"/>
                          <a:ea typeface="ヒラギノ明朝 ProN W6"/>
                          <a:cs typeface="ヒラギノ明朝 ProN W6"/>
                          <a:sym typeface="ヒラギノ明朝 ProN W6"/>
                        </a:rPr>
                        <a:t> </a:t>
                      </a:r>
                    </a:p>
                  </a:txBody>
                  <a:tcPr marL="50800" marR="50800" marT="50800" marB="50800" anchor="ctr" horzOverflow="overflow">
                    <a:lnL w="18062">
                      <a:solidFill>
                        <a:srgbClr val="FFFFFF"/>
                      </a:solidFill>
                      <a:miter lim="400000"/>
                    </a:lnL>
                    <a:lnR w="18062">
                      <a:solidFill>
                        <a:srgbClr val="FFFFFF"/>
                      </a:solidFill>
                      <a:miter lim="400000"/>
                    </a:lnR>
                    <a:lnT w="18062">
                      <a:solidFill>
                        <a:srgbClr val="000000">
                          <a:alpha val="0"/>
                        </a:srgbClr>
                      </a:solidFill>
                      <a:miter lim="400000"/>
                    </a:lnT>
                    <a:lnB w="18062">
                      <a:solidFill>
                        <a:srgbClr val="000000">
                          <a:alpha val="0"/>
                        </a:srgbClr>
                      </a:solidFill>
                      <a:miter lim="400000"/>
                    </a:lnB>
                    <a:solidFill>
                      <a:schemeClr val="accent5">
                        <a:hueOff val="-156745"/>
                        <a:satOff val="1646"/>
                        <a:lumOff val="-15251"/>
                      </a:schemeClr>
                    </a:solidFill>
                  </a:tcPr>
                </a:tc>
                <a:tc>
                  <a:txBody>
                    <a:bodyPr/>
                    <a:lstStyle/>
                    <a:p>
                      <a:pPr marL="40639" marR="40639" defTabSz="1300480">
                        <a:spcBef>
                          <a:spcPts val="400"/>
                        </a:spcBef>
                      </a:pPr>
                      <a:r>
                        <a:rPr sz="3600">
                          <a:effectLst>
                            <a:outerShdw blurRad="12700" dist="25400" dir="2700000" rotWithShape="0">
                              <a:srgbClr val="FFFFFF"/>
                            </a:outerShdw>
                          </a:effectLst>
                          <a:uFill>
                            <a:solidFill>
                              <a:srgbClr val="000000"/>
                            </a:solidFill>
                          </a:uFill>
                          <a:latin typeface="ヒラギノ明朝 ProN W6"/>
                          <a:ea typeface="ヒラギノ明朝 ProN W6"/>
                          <a:cs typeface="ヒラギノ明朝 ProN W6"/>
                          <a:sym typeface="ヒラギノ明朝 ProN W6"/>
                        </a:rPr>
                        <a:t> </a:t>
                      </a:r>
                    </a:p>
                  </a:txBody>
                  <a:tcPr marL="50800" marR="50800" marT="50800" marB="50800" anchor="ctr" horzOverflow="overflow">
                    <a:lnL w="18062">
                      <a:solidFill>
                        <a:srgbClr val="FFFFFF"/>
                      </a:solidFill>
                      <a:miter lim="400000"/>
                    </a:lnL>
                    <a:lnR w="40640">
                      <a:solidFill>
                        <a:srgbClr val="FFFFFF"/>
                      </a:solidFill>
                      <a:miter lim="400000"/>
                    </a:lnR>
                    <a:lnT w="18062">
                      <a:solidFill>
                        <a:srgbClr val="000000">
                          <a:alpha val="0"/>
                        </a:srgbClr>
                      </a:solidFill>
                      <a:miter lim="400000"/>
                    </a:lnT>
                    <a:lnB w="18062">
                      <a:solidFill>
                        <a:srgbClr val="FFFFFF"/>
                      </a:solidFill>
                      <a:miter lim="400000"/>
                    </a:lnB>
                    <a:solidFill>
                      <a:srgbClr val="FFCC66"/>
                    </a:solidFill>
                  </a:tcPr>
                </a:tc>
                <a:extLst>
                  <a:ext uri="{0D108BD9-81ED-4DB2-BD59-A6C34878D82A}">
                    <a16:rowId xmlns:a16="http://schemas.microsoft.com/office/drawing/2014/main" val="10008"/>
                  </a:ext>
                </a:extLst>
              </a:tr>
              <a:tr h="650240">
                <a:tc>
                  <a:txBody>
                    <a:bodyPr/>
                    <a:lstStyle/>
                    <a:p>
                      <a:pPr marL="40639" marR="40639" algn="l" defTabSz="1300480">
                        <a:spcBef>
                          <a:spcPts val="1400"/>
                        </a:spcBef>
                        <a:defRPr sz="3582">
                          <a:solidFill>
                            <a:srgbClr val="FFFFFF"/>
                          </a:solidFill>
                          <a:uFill>
                            <a:solidFill>
                              <a:srgbClr val="FFFFFF"/>
                            </a:solidFill>
                          </a:uFill>
                          <a:latin typeface="ヒラギノ明朝 ProN W6"/>
                          <a:ea typeface="ヒラギノ明朝 ProN W6"/>
                          <a:cs typeface="ヒラギノ明朝 ProN W6"/>
                          <a:sym typeface="ヒラギノ明朝 ProN W6"/>
                        </a:defRPr>
                      </a:pPr>
                      <a:r>
                        <a:rPr sz="3600">
                          <a:solidFill>
                            <a:srgbClr val="FF0000"/>
                          </a:solidFill>
                          <a:effectLst>
                            <a:outerShdw blurRad="12700" dist="25400" dir="2700000" rotWithShape="0">
                              <a:srgbClr val="000000"/>
                            </a:outerShdw>
                          </a:effectLst>
                          <a:uFill>
                            <a:solidFill>
                              <a:srgbClr val="FF0000"/>
                            </a:solidFill>
                          </a:uFill>
                        </a:rPr>
                        <a:t>被子植物門 </a:t>
                      </a:r>
                      <a:r>
                        <a:rPr sz="3600">
                          <a:solidFill>
                            <a:srgbClr val="0000FF"/>
                          </a:solidFill>
                          <a:effectLst>
                            <a:outerShdw blurRad="12700" dist="25400" dir="2700000" rotWithShape="0">
                              <a:srgbClr val="000000"/>
                            </a:outerShdw>
                          </a:effectLst>
                          <a:uFill>
                            <a:solidFill>
                              <a:srgbClr val="0000FF"/>
                            </a:solidFill>
                          </a:uFill>
                        </a:rPr>
                        <a:t>(Anthophyta)</a:t>
                      </a:r>
                    </a:p>
                  </a:txBody>
                  <a:tcPr marL="50800" marR="50800" marT="50800" marB="50800" horzOverflow="overflow">
                    <a:lnL w="40640">
                      <a:solidFill>
                        <a:srgbClr val="FFFFFF"/>
                      </a:solidFill>
                      <a:miter lim="400000"/>
                    </a:lnL>
                    <a:lnR w="18062">
                      <a:solidFill>
                        <a:srgbClr val="FFFFFF"/>
                      </a:solidFill>
                      <a:miter lim="400000"/>
                    </a:lnR>
                    <a:lnT w="18062">
                      <a:solidFill>
                        <a:srgbClr val="FFFFFF"/>
                      </a:solidFill>
                      <a:miter lim="400000"/>
                    </a:lnT>
                    <a:lnB w="40640">
                      <a:solidFill>
                        <a:srgbClr val="FFFFFF"/>
                      </a:solidFill>
                      <a:miter lim="400000"/>
                    </a:lnB>
                    <a:solidFill>
                      <a:srgbClr val="FF66FF"/>
                    </a:solidFill>
                  </a:tcPr>
                </a:tc>
                <a:tc>
                  <a:txBody>
                    <a:bodyPr/>
                    <a:lstStyle/>
                    <a:p>
                      <a:pPr marR="40639" algn="l" defTabSz="1300480">
                        <a:spcBef>
                          <a:spcPts val="600"/>
                        </a:spcBef>
                        <a:tabLst>
                          <a:tab pos="1295400" algn="l"/>
                        </a:tabLst>
                      </a:pPr>
                      <a:r>
                        <a:rPr sz="3600">
                          <a:solidFill>
                            <a:srgbClr val="FFFFFF"/>
                          </a:solidFill>
                          <a:uFill>
                            <a:solidFill>
                              <a:srgbClr val="FFFFFF"/>
                            </a:solidFill>
                          </a:uFill>
                          <a:latin typeface="ヒラギノ明朝 ProN W6"/>
                          <a:ea typeface="ヒラギノ明朝 ProN W6"/>
                          <a:cs typeface="ヒラギノ明朝 ProN W6"/>
                          <a:sym typeface="ヒラギノ明朝 ProN W6"/>
                        </a:rPr>
                        <a:t> </a:t>
                      </a:r>
                    </a:p>
                  </a:txBody>
                  <a:tcPr marL="50800" marR="50800" marT="50800" marB="50800" anchor="ctr" horzOverflow="overflow">
                    <a:lnL w="18062">
                      <a:solidFill>
                        <a:srgbClr val="FFFFFF"/>
                      </a:solidFill>
                      <a:miter lim="400000"/>
                    </a:lnL>
                    <a:lnR w="18062">
                      <a:solidFill>
                        <a:srgbClr val="FFFFFF"/>
                      </a:solidFill>
                      <a:miter lim="400000"/>
                    </a:lnR>
                    <a:lnT w="18062">
                      <a:solidFill>
                        <a:srgbClr val="000000">
                          <a:alpha val="0"/>
                        </a:srgbClr>
                      </a:solidFill>
                      <a:miter lim="400000"/>
                    </a:lnT>
                    <a:lnB w="40640">
                      <a:solidFill>
                        <a:srgbClr val="FFFFFF"/>
                      </a:solidFill>
                      <a:miter lim="400000"/>
                    </a:lnB>
                    <a:solidFill>
                      <a:schemeClr val="accent1">
                        <a:hueOff val="60270"/>
                        <a:satOff val="-20053"/>
                        <a:lumOff val="-13915"/>
                      </a:schemeClr>
                    </a:solidFill>
                  </a:tcPr>
                </a:tc>
                <a:tc>
                  <a:txBody>
                    <a:bodyPr/>
                    <a:lstStyle/>
                    <a:p>
                      <a:pPr marR="40639" algn="l" defTabSz="1300480">
                        <a:spcBef>
                          <a:spcPts val="600"/>
                        </a:spcBef>
                        <a:tabLst>
                          <a:tab pos="1295400" algn="l"/>
                        </a:tabLst>
                      </a:pPr>
                      <a:r>
                        <a:rPr sz="3600">
                          <a:solidFill>
                            <a:srgbClr val="FFFFFF"/>
                          </a:solidFill>
                          <a:uFill>
                            <a:solidFill>
                              <a:srgbClr val="FFFFFF"/>
                            </a:solidFill>
                          </a:uFill>
                          <a:latin typeface="ヒラギノ明朝 ProN W6"/>
                          <a:ea typeface="ヒラギノ明朝 ProN W6"/>
                          <a:cs typeface="ヒラギノ明朝 ProN W6"/>
                          <a:sym typeface="ヒラギノ明朝 ProN W6"/>
                        </a:rPr>
                        <a:t> </a:t>
                      </a:r>
                    </a:p>
                  </a:txBody>
                  <a:tcPr marL="50800" marR="50800" marT="50800" marB="50800" anchor="ctr" horzOverflow="overflow">
                    <a:lnL w="18062">
                      <a:solidFill>
                        <a:srgbClr val="FFFFFF"/>
                      </a:solidFill>
                      <a:miter lim="400000"/>
                    </a:lnL>
                    <a:lnR w="18062">
                      <a:solidFill>
                        <a:srgbClr val="FFFFFF"/>
                      </a:solidFill>
                      <a:miter lim="400000"/>
                    </a:lnR>
                    <a:lnT w="18062">
                      <a:solidFill>
                        <a:srgbClr val="000000">
                          <a:alpha val="0"/>
                        </a:srgbClr>
                      </a:solidFill>
                      <a:miter lim="400000"/>
                    </a:lnT>
                    <a:lnB w="40640">
                      <a:solidFill>
                        <a:srgbClr val="FFFFFF"/>
                      </a:solidFill>
                      <a:miter lim="400000"/>
                    </a:lnB>
                    <a:solidFill>
                      <a:schemeClr val="accent5">
                        <a:hueOff val="-156745"/>
                        <a:satOff val="1646"/>
                        <a:lumOff val="-15251"/>
                      </a:schemeClr>
                    </a:solidFill>
                  </a:tcPr>
                </a:tc>
                <a:tc>
                  <a:txBody>
                    <a:bodyPr/>
                    <a:lstStyle/>
                    <a:p>
                      <a:pPr marL="40639" marR="40639" defTabSz="1300480">
                        <a:spcBef>
                          <a:spcPts val="400"/>
                        </a:spcBef>
                      </a:pPr>
                      <a:r>
                        <a:rPr sz="3600" dirty="0" err="1">
                          <a:effectLst>
                            <a:outerShdw blurRad="12700" dist="25400" dir="2700000" rotWithShape="0">
                              <a:srgbClr val="FFFFFF"/>
                            </a:outerShdw>
                          </a:effectLst>
                          <a:uFill>
                            <a:solidFill>
                              <a:srgbClr val="000000"/>
                            </a:solidFill>
                          </a:uFill>
                          <a:latin typeface="ヒラギノ明朝 ProN W6"/>
                          <a:ea typeface="ヒラギノ明朝 ProN W6"/>
                          <a:cs typeface="ヒラギノ明朝 ProN W6"/>
                          <a:sym typeface="ヒラギノ明朝 ProN W6"/>
                        </a:rPr>
                        <a:t>被子植物</a:t>
                      </a:r>
                      <a:endParaRPr sz="3600" dirty="0">
                        <a:effectLst>
                          <a:outerShdw blurRad="12700" dist="25400" dir="2700000" rotWithShape="0">
                            <a:srgbClr val="FFFFFF"/>
                          </a:outerShdw>
                        </a:effectLst>
                        <a:uFill>
                          <a:solidFill>
                            <a:srgbClr val="000000"/>
                          </a:solidFill>
                        </a:uFill>
                        <a:latin typeface="ヒラギノ明朝 ProN W6"/>
                        <a:ea typeface="ヒラギノ明朝 ProN W6"/>
                        <a:cs typeface="ヒラギノ明朝 ProN W6"/>
                        <a:sym typeface="ヒラギノ明朝 ProN W6"/>
                      </a:endParaRPr>
                    </a:p>
                  </a:txBody>
                  <a:tcPr marL="50800" marR="50800" marT="50800" marB="50800" horzOverflow="overflow">
                    <a:lnL w="18062">
                      <a:solidFill>
                        <a:srgbClr val="FFFFFF"/>
                      </a:solidFill>
                      <a:miter lim="400000"/>
                    </a:lnL>
                    <a:lnR w="40640">
                      <a:solidFill>
                        <a:srgbClr val="FFFFFF"/>
                      </a:solidFill>
                      <a:miter lim="400000"/>
                    </a:lnR>
                    <a:lnT w="18062">
                      <a:solidFill>
                        <a:srgbClr val="FFFFFF"/>
                      </a:solidFill>
                      <a:miter lim="400000"/>
                    </a:lnT>
                    <a:lnB w="40640">
                      <a:solidFill>
                        <a:srgbClr val="FFFFFF"/>
                      </a:solidFill>
                      <a:miter lim="400000"/>
                    </a:lnB>
                    <a:solidFill>
                      <a:srgbClr val="FF66FF"/>
                    </a:solidFill>
                  </a:tcPr>
                </a:tc>
                <a:extLst>
                  <a:ext uri="{0D108BD9-81ED-4DB2-BD59-A6C34878D82A}">
                    <a16:rowId xmlns:a16="http://schemas.microsoft.com/office/drawing/2014/main" val="10009"/>
                  </a:ext>
                </a:extLst>
              </a:tr>
            </a:tbl>
          </a:graphicData>
        </a:graphic>
      </p:graphicFrame>
      <p:sp>
        <p:nvSpPr>
          <p:cNvPr id="146" name="八木ほか、岩波「生物学辞典」 (1996)"/>
          <p:cNvSpPr txBox="1"/>
          <p:nvPr/>
        </p:nvSpPr>
        <p:spPr>
          <a:xfrm>
            <a:off x="7098072" y="9145491"/>
            <a:ext cx="5868939" cy="508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2248" tIns="72248" rIns="72248" bIns="72248">
            <a:spAutoFit/>
          </a:bodyPr>
          <a:lstStyle/>
          <a:p>
            <a:pPr marL="40639" marR="40639" algn="l" defTabSz="1300480">
              <a:buClr>
                <a:srgbClr val="003366"/>
              </a:buClr>
              <a:buFont typeface="Arial"/>
              <a:defRPr sz="3413" b="1">
                <a:solidFill>
                  <a:srgbClr val="FFFFFF"/>
                </a:solidFill>
                <a:uFill>
                  <a:solidFill>
                    <a:srgbClr val="FFFFFF"/>
                  </a:solidFill>
                </a:uFill>
                <a:latin typeface="Arial"/>
                <a:ea typeface="Arial"/>
                <a:cs typeface="Arial"/>
                <a:sym typeface="Arial"/>
              </a:defRPr>
            </a:pPr>
            <a:r>
              <a:rPr sz="2560" b="0">
                <a:solidFill>
                  <a:srgbClr val="003366"/>
                </a:solidFill>
                <a:uFill>
                  <a:solidFill>
                    <a:srgbClr val="003366"/>
                  </a:solidFill>
                </a:uFill>
                <a:latin typeface="ヒラギノ明朝 ProN W6"/>
                <a:ea typeface="ヒラギノ明朝 ProN W6"/>
                <a:cs typeface="ヒラギノ明朝 ProN W6"/>
                <a:sym typeface="ヒラギノ明朝 ProN W6"/>
              </a:rPr>
              <a:t>八木ほか、岩波「生物学辞典」</a:t>
            </a:r>
            <a:r>
              <a:rPr sz="2560" b="0">
                <a:solidFill>
                  <a:srgbClr val="003366"/>
                </a:solidFill>
                <a:uFill>
                  <a:solidFill>
                    <a:srgbClr val="003366"/>
                  </a:solidFill>
                </a:uFill>
              </a:rPr>
              <a:t> </a:t>
            </a:r>
            <a:r>
              <a:rPr sz="2560" b="0">
                <a:solidFill>
                  <a:srgbClr val="003366"/>
                </a:solidFill>
                <a:uFill>
                  <a:solidFill>
                    <a:srgbClr val="003366"/>
                  </a:solidFill>
                </a:uFill>
                <a:latin typeface="ヒラギノ明朝 ProN W6"/>
                <a:ea typeface="ヒラギノ明朝 ProN W6"/>
                <a:cs typeface="ヒラギノ明朝 ProN W6"/>
                <a:sym typeface="ヒラギノ明朝 ProN W6"/>
              </a:rPr>
              <a:t>(1996)</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48" name="植 物 分 類 階 級 (3)"/>
          <p:cNvSpPr txBox="1">
            <a:spLocks noGrp="1"/>
          </p:cNvSpPr>
          <p:nvPr>
            <p:ph type="title" idx="4294967295"/>
          </p:nvPr>
        </p:nvSpPr>
        <p:spPr>
          <a:xfrm>
            <a:off x="2330026" y="416488"/>
            <a:ext cx="8344748" cy="1300481"/>
          </a:xfrm>
          <a:prstGeom prst="rect">
            <a:avLst/>
          </a:prstGeom>
          <a:solidFill>
            <a:srgbClr val="008080"/>
          </a:solidFill>
          <a:effectLst>
            <a:outerShdw blurRad="127000" dist="152400" dir="18900000" rotWithShape="0">
              <a:srgbClr val="003366">
                <a:alpha val="79998"/>
              </a:srgbClr>
            </a:outerShdw>
          </a:effectLst>
        </p:spPr>
        <p:txBody>
          <a:bodyPr lIns="72248" tIns="72248" rIns="72248" bIns="72248"/>
          <a:lstStyle>
            <a:lvl1pPr marL="40639" marR="40639" defTabSz="1300480">
              <a:buClr>
                <a:srgbClr val="FFFF00"/>
              </a:buClr>
              <a:buFont typeface="Tahoma"/>
              <a:defRPr sz="5688">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defRPr>
            </a:lvl1pPr>
          </a:lstStyle>
          <a:p>
            <a:pPr>
              <a:defRPr sz="6257">
                <a:solidFill>
                  <a:srgbClr val="FFFFFF"/>
                </a:solidFill>
                <a:effectLst/>
                <a:uFill>
                  <a:solidFill>
                    <a:srgbClr val="FFFFFF"/>
                  </a:solidFill>
                </a:uFill>
              </a:defRPr>
            </a:pPr>
            <a:r>
              <a:rPr sz="5688">
                <a:solidFill>
                  <a:srgbClr val="FFFF00"/>
                </a:solidFill>
                <a:effectLst>
                  <a:outerShdw blurRad="12700" dist="25400" dir="2700000" rotWithShape="0">
                    <a:srgbClr val="000000"/>
                  </a:outerShdw>
                </a:effectLst>
                <a:uFill>
                  <a:solidFill>
                    <a:srgbClr val="FFFF00"/>
                  </a:solidFill>
                </a:uFill>
              </a:rPr>
              <a:t>植 物 分 類 階 級 (3)</a:t>
            </a:r>
          </a:p>
        </p:txBody>
      </p:sp>
      <p:graphicFrame>
        <p:nvGraphicFramePr>
          <p:cNvPr id="149" name="表"/>
          <p:cNvGraphicFramePr/>
          <p:nvPr>
            <p:extLst>
              <p:ext uri="{D42A27DB-BD31-4B8C-83A1-F6EECF244321}">
                <p14:modId xmlns:p14="http://schemas.microsoft.com/office/powerpoint/2010/main" val="2046858687"/>
              </p:ext>
            </p:extLst>
          </p:nvPr>
        </p:nvGraphicFramePr>
        <p:xfrm>
          <a:off x="866986" y="2492586"/>
          <a:ext cx="11270827" cy="6502400"/>
        </p:xfrm>
        <a:graphic>
          <a:graphicData uri="http://schemas.openxmlformats.org/drawingml/2006/table">
            <a:tbl>
              <a:tblPr>
                <a:tableStyleId>{4C3C2611-4C71-4FC5-86AE-919BDF0F9419}</a:tableStyleId>
              </a:tblPr>
              <a:tblGrid>
                <a:gridCol w="8994987">
                  <a:extLst>
                    <a:ext uri="{9D8B030D-6E8A-4147-A177-3AD203B41FA5}">
                      <a16:colId xmlns:a16="http://schemas.microsoft.com/office/drawing/2014/main" val="20000"/>
                    </a:ext>
                  </a:extLst>
                </a:gridCol>
                <a:gridCol w="2275840">
                  <a:extLst>
                    <a:ext uri="{9D8B030D-6E8A-4147-A177-3AD203B41FA5}">
                      <a16:colId xmlns:a16="http://schemas.microsoft.com/office/drawing/2014/main" val="20001"/>
                    </a:ext>
                  </a:extLst>
                </a:gridCol>
              </a:tblGrid>
              <a:tr h="650240">
                <a:tc>
                  <a:txBody>
                    <a:bodyPr/>
                    <a:lstStyle/>
                    <a:p>
                      <a:pPr marL="40639" marR="40639" algn="l" defTabSz="1300480">
                        <a:spcBef>
                          <a:spcPts val="1400"/>
                        </a:spcBef>
                        <a:defRPr sz="3982">
                          <a:solidFill>
                            <a:srgbClr val="FFFFFF"/>
                          </a:solidFill>
                          <a:uFill>
                            <a:solidFill>
                              <a:srgbClr val="FFFFFF"/>
                            </a:solidFill>
                          </a:uFill>
                          <a:latin typeface="Tahoma"/>
                          <a:ea typeface="Tahoma"/>
                          <a:cs typeface="Tahoma"/>
                          <a:sym typeface="Tahoma"/>
                        </a:defRPr>
                      </a:pPr>
                      <a:r>
                        <a:rPr sz="3600" dirty="0" err="1">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rPr>
                        <a:t>小葉植物門</a:t>
                      </a:r>
                      <a:r>
                        <a:rPr sz="3600" dirty="0">
                          <a:solidFill>
                            <a:srgbClr val="FF0000"/>
                          </a:solidFill>
                          <a:effectLst>
                            <a:outerShdw blurRad="12700" dist="25400" dir="2700000" rotWithShape="0">
                              <a:srgbClr val="000000"/>
                            </a:outerShdw>
                          </a:effectLst>
                          <a:uFill>
                            <a:solidFill>
                              <a:srgbClr val="FF0000"/>
                            </a:solidFill>
                          </a:uFill>
                          <a:latin typeface="Arial"/>
                          <a:ea typeface="Arial"/>
                          <a:cs typeface="Arial"/>
                          <a:sym typeface="Arial"/>
                        </a:rPr>
                        <a:t> </a:t>
                      </a:r>
                      <a:r>
                        <a:rPr sz="3600" dirty="0">
                          <a:solidFill>
                            <a:srgbClr val="0000FF"/>
                          </a:solidFill>
                          <a:effectLst>
                            <a:outerShdw blurRad="12700" dist="25400" dir="2700000" rotWithShape="0">
                              <a:srgbClr val="000000"/>
                            </a:outerShdw>
                          </a:effectLst>
                          <a:uFill>
                            <a:solidFill>
                              <a:srgbClr val="0000FF"/>
                            </a:solidFill>
                          </a:uFill>
                          <a:latin typeface="ヒラギノ明朝 ProN W6"/>
                          <a:ea typeface="ヒラギノ明朝 ProN W6"/>
                          <a:cs typeface="ヒラギノ明朝 ProN W6"/>
                          <a:sym typeface="ヒラギノ明朝 ProN W6"/>
                        </a:rPr>
                        <a:t>(</a:t>
                      </a:r>
                      <a:r>
                        <a:rPr sz="3600" dirty="0" err="1">
                          <a:solidFill>
                            <a:srgbClr val="0000FF"/>
                          </a:solidFill>
                          <a:effectLst>
                            <a:outerShdw blurRad="12700" dist="25400" dir="2700000" rotWithShape="0">
                              <a:srgbClr val="000000"/>
                            </a:outerShdw>
                          </a:effectLst>
                          <a:uFill>
                            <a:solidFill>
                              <a:srgbClr val="0000FF"/>
                            </a:solidFill>
                          </a:uFill>
                          <a:latin typeface="ヒラギノ明朝 ProN W6"/>
                          <a:ea typeface="ヒラギノ明朝 ProN W6"/>
                          <a:cs typeface="ヒラギノ明朝 ProN W6"/>
                          <a:sym typeface="ヒラギノ明朝 ProN W6"/>
                        </a:rPr>
                        <a:t>Microphyllophyta</a:t>
                      </a:r>
                      <a:r>
                        <a:rPr sz="3600" dirty="0">
                          <a:solidFill>
                            <a:srgbClr val="0000FF"/>
                          </a:solidFill>
                          <a:effectLst>
                            <a:outerShdw blurRad="12700" dist="25400" dir="2700000" rotWithShape="0">
                              <a:srgbClr val="000000"/>
                            </a:outerShdw>
                          </a:effectLst>
                          <a:uFill>
                            <a:solidFill>
                              <a:srgbClr val="0000FF"/>
                            </a:solidFill>
                          </a:uFill>
                          <a:latin typeface="ヒラギノ明朝 ProN W6"/>
                          <a:ea typeface="ヒラギノ明朝 ProN W6"/>
                          <a:cs typeface="ヒラギノ明朝 ProN W6"/>
                          <a:sym typeface="ヒラギノ明朝 ProN W6"/>
                        </a:rPr>
                        <a:t>)</a:t>
                      </a:r>
                    </a:p>
                  </a:txBody>
                  <a:tcPr marL="50800" marR="50800" marT="50800" marB="50800" horzOverflow="overflow">
                    <a:lnL w="40640">
                      <a:solidFill>
                        <a:srgbClr val="FFFFFF"/>
                      </a:solidFill>
                      <a:miter lim="400000"/>
                    </a:lnL>
                    <a:lnR w="18062">
                      <a:solidFill>
                        <a:srgbClr val="FFFFFF"/>
                      </a:solidFill>
                      <a:miter lim="400000"/>
                    </a:lnR>
                    <a:lnT w="40640">
                      <a:solidFill>
                        <a:srgbClr val="FFFFFF"/>
                      </a:solidFill>
                      <a:miter lim="400000"/>
                    </a:lnT>
                    <a:lnB w="18062">
                      <a:solidFill>
                        <a:srgbClr val="FFFFFF"/>
                      </a:solidFill>
                      <a:miter lim="400000"/>
                    </a:lnB>
                    <a:solidFill>
                      <a:srgbClr val="00FF00"/>
                    </a:solidFill>
                  </a:tcPr>
                </a:tc>
                <a:tc>
                  <a:txBody>
                    <a:bodyPr/>
                    <a:lstStyle/>
                    <a:p>
                      <a:pPr marL="40639" marR="40639" defTabSz="1300480">
                        <a:spcBef>
                          <a:spcPts val="700"/>
                        </a:spcBef>
                      </a:pPr>
                      <a:r>
                        <a:rPr sz="3600">
                          <a:solidFill>
                            <a:srgbClr val="0000FF"/>
                          </a:solidFill>
                          <a:effectLst>
                            <a:outerShdw blurRad="12700" dist="25400" dir="2700000" rotWithShape="0">
                              <a:srgbClr val="000000"/>
                            </a:outerShdw>
                          </a:effectLst>
                          <a:uFill>
                            <a:solidFill>
                              <a:srgbClr val="0000FF"/>
                            </a:solidFill>
                          </a:uFill>
                          <a:latin typeface="ヒラギノ明朝 ProN W6"/>
                          <a:ea typeface="ヒラギノ明朝 ProN W6"/>
                          <a:cs typeface="ヒラギノ明朝 ProN W6"/>
                          <a:sym typeface="ヒラギノ明朝 ProN W6"/>
                        </a:rPr>
                        <a:t>44</a:t>
                      </a:r>
                    </a:p>
                  </a:txBody>
                  <a:tcPr marL="50800" marR="50800" marT="50800" marB="50800" anchor="ctr" horzOverflow="overflow">
                    <a:lnL w="18062">
                      <a:solidFill>
                        <a:srgbClr val="FFFFFF"/>
                      </a:solidFill>
                      <a:miter lim="400000"/>
                    </a:lnL>
                    <a:lnR w="40640">
                      <a:solidFill>
                        <a:srgbClr val="FFFFFF"/>
                      </a:solidFill>
                      <a:miter lim="400000"/>
                    </a:lnR>
                    <a:lnT w="40640">
                      <a:solidFill>
                        <a:srgbClr val="FFFFFF"/>
                      </a:solidFill>
                      <a:miter lim="400000"/>
                    </a:lnT>
                    <a:lnB w="18062">
                      <a:solidFill>
                        <a:srgbClr val="FFFFFF"/>
                      </a:solidFill>
                      <a:miter lim="400000"/>
                    </a:lnB>
                    <a:solidFill>
                      <a:srgbClr val="FFFF00"/>
                    </a:solidFill>
                  </a:tcPr>
                </a:tc>
                <a:extLst>
                  <a:ext uri="{0D108BD9-81ED-4DB2-BD59-A6C34878D82A}">
                    <a16:rowId xmlns:a16="http://schemas.microsoft.com/office/drawing/2014/main" val="10000"/>
                  </a:ext>
                </a:extLst>
              </a:tr>
              <a:tr h="650240">
                <a:tc>
                  <a:txBody>
                    <a:bodyPr/>
                    <a:lstStyle/>
                    <a:p>
                      <a:pPr marL="40639" marR="40639" algn="l" defTabSz="1300480">
                        <a:spcBef>
                          <a:spcPts val="500"/>
                        </a:spcBef>
                        <a:defRPr sz="3982">
                          <a:solidFill>
                            <a:srgbClr val="FFFFFF"/>
                          </a:solidFill>
                          <a:uFill>
                            <a:solidFill>
                              <a:srgbClr val="FFFFFF"/>
                            </a:solidFill>
                          </a:uFill>
                          <a:latin typeface="Tahoma"/>
                          <a:ea typeface="Tahoma"/>
                          <a:cs typeface="Tahoma"/>
                          <a:sym typeface="Tahoma"/>
                        </a:defRPr>
                      </a:pPr>
                      <a:r>
                        <a:rPr sz="3600" dirty="0" err="1">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rPr>
                        <a:t>リニア門</a:t>
                      </a:r>
                      <a:r>
                        <a:rPr sz="3600" dirty="0">
                          <a:solidFill>
                            <a:srgbClr val="FF0000"/>
                          </a:solidFill>
                          <a:effectLst>
                            <a:outerShdw blurRad="12700" dist="25400" dir="2700000" rotWithShape="0">
                              <a:srgbClr val="000000"/>
                            </a:outerShdw>
                          </a:effectLst>
                          <a:uFill>
                            <a:solidFill>
                              <a:srgbClr val="FF0000"/>
                            </a:solidFill>
                          </a:uFill>
                          <a:latin typeface="Arial"/>
                          <a:ea typeface="Arial"/>
                          <a:cs typeface="Arial"/>
                          <a:sym typeface="Arial"/>
                        </a:rPr>
                        <a:t> </a:t>
                      </a:r>
                      <a:r>
                        <a:rPr sz="3600" dirty="0">
                          <a:solidFill>
                            <a:srgbClr val="0000FF"/>
                          </a:solidFill>
                          <a:effectLst>
                            <a:outerShdw blurRad="12700" dist="25400" dir="2700000" rotWithShape="0">
                              <a:srgbClr val="000000"/>
                            </a:outerShdw>
                          </a:effectLst>
                          <a:uFill>
                            <a:solidFill>
                              <a:srgbClr val="0000FF"/>
                            </a:solidFill>
                          </a:uFill>
                          <a:latin typeface="ヒラギノ明朝 ProN W6"/>
                          <a:ea typeface="ヒラギノ明朝 ProN W6"/>
                          <a:cs typeface="ヒラギノ明朝 ProN W6"/>
                          <a:sym typeface="ヒラギノ明朝 ProN W6"/>
                        </a:rPr>
                        <a:t>(</a:t>
                      </a:r>
                      <a:r>
                        <a:rPr sz="3600" dirty="0" err="1">
                          <a:solidFill>
                            <a:srgbClr val="0000FF"/>
                          </a:solidFill>
                          <a:effectLst>
                            <a:outerShdw blurRad="12700" dist="25400" dir="2700000" rotWithShape="0">
                              <a:srgbClr val="000000"/>
                            </a:outerShdw>
                          </a:effectLst>
                          <a:uFill>
                            <a:solidFill>
                              <a:srgbClr val="0000FF"/>
                            </a:solidFill>
                          </a:uFill>
                          <a:latin typeface="ヒラギノ明朝 ProN W6"/>
                          <a:ea typeface="ヒラギノ明朝 ProN W6"/>
                          <a:cs typeface="ヒラギノ明朝 ProN W6"/>
                          <a:sym typeface="ヒラギノ明朝 ProN W6"/>
                        </a:rPr>
                        <a:t>Rhiniophyta</a:t>
                      </a:r>
                      <a:r>
                        <a:rPr sz="3600" dirty="0">
                          <a:solidFill>
                            <a:srgbClr val="0000FF"/>
                          </a:solidFill>
                          <a:effectLst>
                            <a:outerShdw blurRad="12700" dist="25400" dir="2700000" rotWithShape="0">
                              <a:srgbClr val="000000"/>
                            </a:outerShdw>
                          </a:effectLst>
                          <a:uFill>
                            <a:solidFill>
                              <a:srgbClr val="0000FF"/>
                            </a:solidFill>
                          </a:uFill>
                          <a:latin typeface="ヒラギノ明朝 ProN W6"/>
                          <a:ea typeface="ヒラギノ明朝 ProN W6"/>
                          <a:cs typeface="ヒラギノ明朝 ProN W6"/>
                          <a:sym typeface="ヒラギノ明朝 ProN W6"/>
                        </a:rPr>
                        <a:t>)</a:t>
                      </a:r>
                    </a:p>
                  </a:txBody>
                  <a:tcPr marL="50800" marR="50800" marT="50800" marB="50800" horzOverflow="overflow">
                    <a:lnL w="40640">
                      <a:solidFill>
                        <a:srgbClr val="FFFFFF"/>
                      </a:solidFill>
                      <a:miter lim="400000"/>
                    </a:lnL>
                    <a:lnR w="18062">
                      <a:solidFill>
                        <a:srgbClr val="FFFFFF"/>
                      </a:solidFill>
                      <a:miter lim="400000"/>
                    </a:lnR>
                    <a:lnT w="18062">
                      <a:solidFill>
                        <a:srgbClr val="FFFFFF"/>
                      </a:solidFill>
                      <a:miter lim="400000"/>
                    </a:lnT>
                    <a:lnB w="18062">
                      <a:solidFill>
                        <a:srgbClr val="FFFFFF"/>
                      </a:solidFill>
                      <a:miter lim="400000"/>
                    </a:lnB>
                    <a:solidFill>
                      <a:srgbClr val="00FF00"/>
                    </a:solidFill>
                  </a:tcPr>
                </a:tc>
                <a:tc>
                  <a:txBody>
                    <a:bodyPr/>
                    <a:lstStyle/>
                    <a:p>
                      <a:pPr marL="40639" marR="40639" defTabSz="1300480">
                        <a:spcBef>
                          <a:spcPts val="700"/>
                        </a:spcBef>
                      </a:pPr>
                      <a:r>
                        <a:rPr sz="3600">
                          <a:solidFill>
                            <a:srgbClr val="0000FF"/>
                          </a:solidFill>
                          <a:effectLst>
                            <a:outerShdw blurRad="12700" dist="25400" dir="2700000" rotWithShape="0">
                              <a:srgbClr val="000000"/>
                            </a:outerShdw>
                          </a:effectLst>
                          <a:uFill>
                            <a:solidFill>
                              <a:srgbClr val="0000FF"/>
                            </a:solidFill>
                          </a:uFill>
                          <a:latin typeface="ヒラギノ明朝 ProN W6"/>
                          <a:ea typeface="ヒラギノ明朝 ProN W6"/>
                          <a:cs typeface="ヒラギノ明朝 ProN W6"/>
                          <a:sym typeface="ヒラギノ明朝 ProN W6"/>
                        </a:rPr>
                        <a:t>0</a:t>
                      </a:r>
                    </a:p>
                  </a:txBody>
                  <a:tcPr marL="50800" marR="50800" marT="50800" marB="50800" anchor="ctr" horzOverflow="overflow">
                    <a:lnL w="18062">
                      <a:solidFill>
                        <a:srgbClr val="FFFFFF"/>
                      </a:solidFill>
                      <a:miter lim="400000"/>
                    </a:lnL>
                    <a:lnR w="40640">
                      <a:solidFill>
                        <a:srgbClr val="FFFFFF"/>
                      </a:solidFill>
                      <a:miter lim="400000"/>
                    </a:lnR>
                    <a:lnT w="18062">
                      <a:solidFill>
                        <a:srgbClr val="FFFFFF"/>
                      </a:solidFill>
                      <a:miter lim="400000"/>
                    </a:lnT>
                    <a:lnB w="18062">
                      <a:solidFill>
                        <a:srgbClr val="FFFFFF"/>
                      </a:solidFill>
                      <a:miter lim="400000"/>
                    </a:lnB>
                    <a:solidFill>
                      <a:srgbClr val="FFFF00"/>
                    </a:solidFill>
                  </a:tcPr>
                </a:tc>
                <a:extLst>
                  <a:ext uri="{0D108BD9-81ED-4DB2-BD59-A6C34878D82A}">
                    <a16:rowId xmlns:a16="http://schemas.microsoft.com/office/drawing/2014/main" val="10001"/>
                  </a:ext>
                </a:extLst>
              </a:tr>
              <a:tr h="650240">
                <a:tc>
                  <a:txBody>
                    <a:bodyPr/>
                    <a:lstStyle/>
                    <a:p>
                      <a:pPr marL="40639" marR="40639" algn="l" defTabSz="1300480">
                        <a:spcBef>
                          <a:spcPts val="500"/>
                        </a:spcBef>
                        <a:defRPr sz="3982">
                          <a:solidFill>
                            <a:srgbClr val="FFFFFF"/>
                          </a:solidFill>
                          <a:uFill>
                            <a:solidFill>
                              <a:srgbClr val="FFFFFF"/>
                            </a:solidFill>
                          </a:uFill>
                          <a:latin typeface="Tahoma"/>
                          <a:ea typeface="Tahoma"/>
                          <a:cs typeface="Tahoma"/>
                          <a:sym typeface="Tahoma"/>
                        </a:defRPr>
                      </a:pPr>
                      <a:r>
                        <a:rPr sz="3600" dirty="0" err="1">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rPr>
                        <a:t>有節植物門</a:t>
                      </a:r>
                      <a:r>
                        <a:rPr sz="3600" dirty="0">
                          <a:solidFill>
                            <a:srgbClr val="FF0000"/>
                          </a:solidFill>
                          <a:effectLst>
                            <a:outerShdw blurRad="12700" dist="25400" dir="2700000" rotWithShape="0">
                              <a:srgbClr val="000000"/>
                            </a:outerShdw>
                          </a:effectLst>
                          <a:uFill>
                            <a:solidFill>
                              <a:srgbClr val="FF0000"/>
                            </a:solidFill>
                          </a:uFill>
                          <a:latin typeface="Arial"/>
                          <a:ea typeface="Arial"/>
                          <a:cs typeface="Arial"/>
                          <a:sym typeface="Arial"/>
                        </a:rPr>
                        <a:t> </a:t>
                      </a:r>
                      <a:r>
                        <a:rPr sz="3600" dirty="0">
                          <a:solidFill>
                            <a:srgbClr val="0000FF"/>
                          </a:solidFill>
                          <a:effectLst>
                            <a:outerShdw blurRad="12700" dist="25400" dir="2700000" rotWithShape="0">
                              <a:srgbClr val="000000"/>
                            </a:outerShdw>
                          </a:effectLst>
                          <a:uFill>
                            <a:solidFill>
                              <a:srgbClr val="0000FF"/>
                            </a:solidFill>
                          </a:uFill>
                          <a:latin typeface="ヒラギノ明朝 ProN W6"/>
                          <a:ea typeface="ヒラギノ明朝 ProN W6"/>
                          <a:cs typeface="ヒラギノ明朝 ProN W6"/>
                          <a:sym typeface="ヒラギノ明朝 ProN W6"/>
                        </a:rPr>
                        <a:t>(</a:t>
                      </a:r>
                      <a:r>
                        <a:rPr sz="3600" dirty="0" err="1">
                          <a:solidFill>
                            <a:srgbClr val="0000FF"/>
                          </a:solidFill>
                          <a:effectLst>
                            <a:outerShdw blurRad="12700" dist="25400" dir="2700000" rotWithShape="0">
                              <a:srgbClr val="000000"/>
                            </a:outerShdw>
                          </a:effectLst>
                          <a:uFill>
                            <a:solidFill>
                              <a:srgbClr val="0000FF"/>
                            </a:solidFill>
                          </a:uFill>
                          <a:latin typeface="ヒラギノ明朝 ProN W6"/>
                          <a:ea typeface="ヒラギノ明朝 ProN W6"/>
                          <a:cs typeface="ヒラギノ明朝 ProN W6"/>
                          <a:sym typeface="ヒラギノ明朝 ProN W6"/>
                        </a:rPr>
                        <a:t>Sphenophyta</a:t>
                      </a:r>
                      <a:r>
                        <a:rPr sz="3600" dirty="0">
                          <a:solidFill>
                            <a:srgbClr val="0000FF"/>
                          </a:solidFill>
                          <a:effectLst>
                            <a:outerShdw blurRad="12700" dist="25400" dir="2700000" rotWithShape="0">
                              <a:srgbClr val="000000"/>
                            </a:outerShdw>
                          </a:effectLst>
                          <a:uFill>
                            <a:solidFill>
                              <a:srgbClr val="0000FF"/>
                            </a:solidFill>
                          </a:uFill>
                          <a:latin typeface="ヒラギノ明朝 ProN W6"/>
                          <a:ea typeface="ヒラギノ明朝 ProN W6"/>
                          <a:cs typeface="ヒラギノ明朝 ProN W6"/>
                          <a:sym typeface="ヒラギノ明朝 ProN W6"/>
                        </a:rPr>
                        <a:t>)</a:t>
                      </a:r>
                    </a:p>
                  </a:txBody>
                  <a:tcPr marL="50800" marR="50800" marT="50800" marB="50800" horzOverflow="overflow">
                    <a:lnL w="40640">
                      <a:solidFill>
                        <a:srgbClr val="FFFFFF"/>
                      </a:solidFill>
                      <a:miter lim="400000"/>
                    </a:lnL>
                    <a:lnR w="18062">
                      <a:solidFill>
                        <a:srgbClr val="FFFFFF"/>
                      </a:solidFill>
                      <a:miter lim="400000"/>
                    </a:lnR>
                    <a:lnT w="18062">
                      <a:solidFill>
                        <a:srgbClr val="FFFFFF"/>
                      </a:solidFill>
                      <a:miter lim="400000"/>
                    </a:lnT>
                    <a:lnB w="18062">
                      <a:solidFill>
                        <a:srgbClr val="FFFFFF"/>
                      </a:solidFill>
                      <a:miter lim="400000"/>
                    </a:lnB>
                    <a:solidFill>
                      <a:srgbClr val="00FF00"/>
                    </a:solidFill>
                  </a:tcPr>
                </a:tc>
                <a:tc>
                  <a:txBody>
                    <a:bodyPr/>
                    <a:lstStyle/>
                    <a:p>
                      <a:pPr marL="40639" marR="40639" defTabSz="1300480">
                        <a:spcBef>
                          <a:spcPts val="700"/>
                        </a:spcBef>
                      </a:pPr>
                      <a:r>
                        <a:rPr sz="3600">
                          <a:solidFill>
                            <a:srgbClr val="0000FF"/>
                          </a:solidFill>
                          <a:effectLst>
                            <a:outerShdw blurRad="12700" dist="25400" dir="2700000" rotWithShape="0">
                              <a:srgbClr val="000000"/>
                            </a:outerShdw>
                          </a:effectLst>
                          <a:uFill>
                            <a:solidFill>
                              <a:srgbClr val="0000FF"/>
                            </a:solidFill>
                          </a:uFill>
                          <a:latin typeface="ヒラギノ明朝 ProN W6"/>
                          <a:ea typeface="ヒラギノ明朝 ProN W6"/>
                          <a:cs typeface="ヒラギノ明朝 ProN W6"/>
                          <a:sym typeface="ヒラギノ明朝 ProN W6"/>
                        </a:rPr>
                        <a:t>9</a:t>
                      </a:r>
                    </a:p>
                  </a:txBody>
                  <a:tcPr marL="50800" marR="50800" marT="50800" marB="50800" anchor="ctr" horzOverflow="overflow">
                    <a:lnL w="18062">
                      <a:solidFill>
                        <a:srgbClr val="FFFFFF"/>
                      </a:solidFill>
                      <a:miter lim="400000"/>
                    </a:lnL>
                    <a:lnR w="40640">
                      <a:solidFill>
                        <a:srgbClr val="FFFFFF"/>
                      </a:solidFill>
                      <a:miter lim="400000"/>
                    </a:lnR>
                    <a:lnT w="18062">
                      <a:solidFill>
                        <a:srgbClr val="FFFFFF"/>
                      </a:solidFill>
                      <a:miter lim="400000"/>
                    </a:lnT>
                    <a:lnB w="18062">
                      <a:solidFill>
                        <a:srgbClr val="FFFFFF"/>
                      </a:solidFill>
                      <a:miter lim="400000"/>
                    </a:lnB>
                    <a:solidFill>
                      <a:srgbClr val="FFFF00"/>
                    </a:solidFill>
                  </a:tcPr>
                </a:tc>
                <a:extLst>
                  <a:ext uri="{0D108BD9-81ED-4DB2-BD59-A6C34878D82A}">
                    <a16:rowId xmlns:a16="http://schemas.microsoft.com/office/drawing/2014/main" val="10002"/>
                  </a:ext>
                </a:extLst>
              </a:tr>
              <a:tr h="650240">
                <a:tc>
                  <a:txBody>
                    <a:bodyPr/>
                    <a:lstStyle/>
                    <a:p>
                      <a:pPr marL="40639" marR="40639" algn="l" defTabSz="1300480">
                        <a:spcBef>
                          <a:spcPts val="1400"/>
                        </a:spcBef>
                        <a:defRPr sz="3982">
                          <a:solidFill>
                            <a:srgbClr val="FFFFFF"/>
                          </a:solidFill>
                          <a:uFill>
                            <a:solidFill>
                              <a:srgbClr val="FFFFFF"/>
                            </a:solidFill>
                          </a:uFill>
                          <a:latin typeface="Tahoma"/>
                          <a:ea typeface="Tahoma"/>
                          <a:cs typeface="Tahoma"/>
                          <a:sym typeface="Tahoma"/>
                        </a:defRPr>
                      </a:pPr>
                      <a:r>
                        <a:rPr sz="3600" dirty="0" err="1">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rPr>
                        <a:t>シダ門</a:t>
                      </a:r>
                      <a:r>
                        <a:rPr sz="3600" dirty="0">
                          <a:solidFill>
                            <a:srgbClr val="FF0000"/>
                          </a:solidFill>
                          <a:effectLst>
                            <a:outerShdw blurRad="12700" dist="25400" dir="2700000" rotWithShape="0">
                              <a:srgbClr val="000000"/>
                            </a:outerShdw>
                          </a:effectLst>
                          <a:uFill>
                            <a:solidFill>
                              <a:srgbClr val="FF0000"/>
                            </a:solidFill>
                          </a:uFill>
                          <a:latin typeface="Arial"/>
                          <a:ea typeface="Arial"/>
                          <a:cs typeface="Arial"/>
                          <a:sym typeface="Arial"/>
                        </a:rPr>
                        <a:t> </a:t>
                      </a:r>
                      <a:r>
                        <a:rPr sz="3600" dirty="0">
                          <a:solidFill>
                            <a:srgbClr val="0000FF"/>
                          </a:solidFill>
                          <a:effectLst>
                            <a:outerShdw blurRad="12700" dist="25400" dir="2700000" rotWithShape="0">
                              <a:srgbClr val="000000"/>
                            </a:outerShdw>
                          </a:effectLst>
                          <a:uFill>
                            <a:solidFill>
                              <a:srgbClr val="0000FF"/>
                            </a:solidFill>
                          </a:uFill>
                          <a:latin typeface="ヒラギノ明朝 ProN W6"/>
                          <a:ea typeface="ヒラギノ明朝 ProN W6"/>
                          <a:cs typeface="ヒラギノ明朝 ProN W6"/>
                          <a:sym typeface="ヒラギノ明朝 ProN W6"/>
                        </a:rPr>
                        <a:t>(</a:t>
                      </a:r>
                      <a:r>
                        <a:rPr sz="3600" dirty="0" err="1">
                          <a:solidFill>
                            <a:srgbClr val="0000FF"/>
                          </a:solidFill>
                          <a:effectLst>
                            <a:outerShdw blurRad="12700" dist="25400" dir="2700000" rotWithShape="0">
                              <a:srgbClr val="000000"/>
                            </a:outerShdw>
                          </a:effectLst>
                          <a:uFill>
                            <a:solidFill>
                              <a:srgbClr val="0000FF"/>
                            </a:solidFill>
                          </a:uFill>
                          <a:latin typeface="ヒラギノ明朝 ProN W6"/>
                          <a:ea typeface="ヒラギノ明朝 ProN W6"/>
                          <a:cs typeface="ヒラギノ明朝 ProN W6"/>
                          <a:sym typeface="ヒラギノ明朝 ProN W6"/>
                        </a:rPr>
                        <a:t>Pterophyta</a:t>
                      </a:r>
                      <a:r>
                        <a:rPr sz="3600" dirty="0">
                          <a:solidFill>
                            <a:srgbClr val="0000FF"/>
                          </a:solidFill>
                          <a:effectLst>
                            <a:outerShdw blurRad="12700" dist="25400" dir="2700000" rotWithShape="0">
                              <a:srgbClr val="000000"/>
                            </a:outerShdw>
                          </a:effectLst>
                          <a:uFill>
                            <a:solidFill>
                              <a:srgbClr val="0000FF"/>
                            </a:solidFill>
                          </a:uFill>
                          <a:latin typeface="ヒラギノ明朝 ProN W6"/>
                          <a:ea typeface="ヒラギノ明朝 ProN W6"/>
                          <a:cs typeface="ヒラギノ明朝 ProN W6"/>
                          <a:sym typeface="ヒラギノ明朝 ProN W6"/>
                        </a:rPr>
                        <a:t>)</a:t>
                      </a:r>
                    </a:p>
                  </a:txBody>
                  <a:tcPr marL="50800" marR="50800" marT="50800" marB="50800" horzOverflow="overflow">
                    <a:lnL w="40640">
                      <a:solidFill>
                        <a:srgbClr val="FFFFFF"/>
                      </a:solidFill>
                      <a:miter lim="400000"/>
                    </a:lnL>
                    <a:lnR w="18062">
                      <a:solidFill>
                        <a:srgbClr val="FFFFFF"/>
                      </a:solidFill>
                      <a:miter lim="400000"/>
                    </a:lnR>
                    <a:lnT w="18062">
                      <a:solidFill>
                        <a:srgbClr val="FFFFFF"/>
                      </a:solidFill>
                      <a:miter lim="400000"/>
                    </a:lnT>
                    <a:lnB w="18062">
                      <a:solidFill>
                        <a:srgbClr val="FFFFFF"/>
                      </a:solidFill>
                      <a:miter lim="400000"/>
                    </a:lnB>
                    <a:solidFill>
                      <a:srgbClr val="00FF00"/>
                    </a:solidFill>
                  </a:tcPr>
                </a:tc>
                <a:tc>
                  <a:txBody>
                    <a:bodyPr/>
                    <a:lstStyle/>
                    <a:p>
                      <a:pPr marL="40639" marR="40639" defTabSz="1300480">
                        <a:spcBef>
                          <a:spcPts val="700"/>
                        </a:spcBef>
                      </a:pPr>
                      <a:r>
                        <a:rPr sz="3600">
                          <a:solidFill>
                            <a:srgbClr val="0000FF"/>
                          </a:solidFill>
                          <a:effectLst>
                            <a:outerShdw blurRad="12700" dist="25400" dir="2700000" rotWithShape="0">
                              <a:srgbClr val="000000"/>
                            </a:outerShdw>
                          </a:effectLst>
                          <a:uFill>
                            <a:solidFill>
                              <a:srgbClr val="0000FF"/>
                            </a:solidFill>
                          </a:uFill>
                          <a:latin typeface="ヒラギノ明朝 ProN W6"/>
                          <a:ea typeface="ヒラギノ明朝 ProN W6"/>
                          <a:cs typeface="ヒラギノ明朝 ProN W6"/>
                          <a:sym typeface="ヒラギノ明朝 ProN W6"/>
                        </a:rPr>
                        <a:t>570</a:t>
                      </a:r>
                    </a:p>
                  </a:txBody>
                  <a:tcPr marL="50800" marR="50800" marT="50800" marB="50800" anchor="ctr" horzOverflow="overflow">
                    <a:lnL w="18062">
                      <a:solidFill>
                        <a:srgbClr val="FFFFFF"/>
                      </a:solidFill>
                      <a:miter lim="400000"/>
                    </a:lnL>
                    <a:lnR w="40640">
                      <a:solidFill>
                        <a:srgbClr val="FFFFFF"/>
                      </a:solidFill>
                      <a:miter lim="400000"/>
                    </a:lnR>
                    <a:lnT w="18062">
                      <a:solidFill>
                        <a:srgbClr val="FFFFFF"/>
                      </a:solidFill>
                      <a:miter lim="400000"/>
                    </a:lnT>
                    <a:lnB w="18062">
                      <a:solidFill>
                        <a:srgbClr val="FFFFFF"/>
                      </a:solidFill>
                      <a:miter lim="400000"/>
                    </a:lnB>
                    <a:solidFill>
                      <a:srgbClr val="FFFF00"/>
                    </a:solidFill>
                  </a:tcPr>
                </a:tc>
                <a:extLst>
                  <a:ext uri="{0D108BD9-81ED-4DB2-BD59-A6C34878D82A}">
                    <a16:rowId xmlns:a16="http://schemas.microsoft.com/office/drawing/2014/main" val="10003"/>
                  </a:ext>
                </a:extLst>
              </a:tr>
              <a:tr h="650240">
                <a:tc>
                  <a:txBody>
                    <a:bodyPr/>
                    <a:lstStyle/>
                    <a:p>
                      <a:pPr marL="40639" marR="40639" algn="l" defTabSz="1300480">
                        <a:spcBef>
                          <a:spcPts val="1400"/>
                        </a:spcBef>
                        <a:defRPr sz="3982">
                          <a:solidFill>
                            <a:srgbClr val="FFFFFF"/>
                          </a:solidFill>
                          <a:uFill>
                            <a:solidFill>
                              <a:srgbClr val="FFFFFF"/>
                            </a:solidFill>
                          </a:uFill>
                          <a:latin typeface="Tahoma"/>
                          <a:ea typeface="Tahoma"/>
                          <a:cs typeface="Tahoma"/>
                          <a:sym typeface="Tahoma"/>
                        </a:defRPr>
                      </a:pPr>
                      <a:r>
                        <a:rPr sz="3600" dirty="0" err="1">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rPr>
                        <a:t>原裸子植物門</a:t>
                      </a:r>
                      <a:r>
                        <a:rPr sz="3600" dirty="0">
                          <a:solidFill>
                            <a:srgbClr val="FF0000"/>
                          </a:solidFill>
                          <a:effectLst>
                            <a:outerShdw blurRad="12700" dist="25400" dir="2700000" rotWithShape="0">
                              <a:srgbClr val="000000"/>
                            </a:outerShdw>
                          </a:effectLst>
                          <a:uFill>
                            <a:solidFill>
                              <a:srgbClr val="FF0000"/>
                            </a:solidFill>
                          </a:uFill>
                          <a:latin typeface="Arial"/>
                          <a:ea typeface="Arial"/>
                          <a:cs typeface="Arial"/>
                          <a:sym typeface="Arial"/>
                        </a:rPr>
                        <a:t> </a:t>
                      </a:r>
                      <a:r>
                        <a:rPr sz="3600" dirty="0">
                          <a:solidFill>
                            <a:srgbClr val="0000FF"/>
                          </a:solidFill>
                          <a:effectLst>
                            <a:outerShdw blurRad="12700" dist="25400" dir="2700000" rotWithShape="0">
                              <a:srgbClr val="000000"/>
                            </a:outerShdw>
                          </a:effectLst>
                          <a:uFill>
                            <a:solidFill>
                              <a:srgbClr val="0000FF"/>
                            </a:solidFill>
                          </a:uFill>
                          <a:latin typeface="ヒラギノ明朝 ProN W6"/>
                          <a:ea typeface="ヒラギノ明朝 ProN W6"/>
                          <a:cs typeface="ヒラギノ明朝 ProN W6"/>
                          <a:sym typeface="ヒラギノ明朝 ProN W6"/>
                        </a:rPr>
                        <a:t>(</a:t>
                      </a:r>
                      <a:r>
                        <a:rPr sz="3600" dirty="0" err="1">
                          <a:solidFill>
                            <a:srgbClr val="0000FF"/>
                          </a:solidFill>
                          <a:effectLst>
                            <a:outerShdw blurRad="12700" dist="25400" dir="2700000" rotWithShape="0">
                              <a:srgbClr val="000000"/>
                            </a:outerShdw>
                          </a:effectLst>
                          <a:uFill>
                            <a:solidFill>
                              <a:srgbClr val="0000FF"/>
                            </a:solidFill>
                          </a:uFill>
                          <a:latin typeface="ヒラギノ明朝 ProN W6"/>
                          <a:ea typeface="ヒラギノ明朝 ProN W6"/>
                          <a:cs typeface="ヒラギノ明朝 ProN W6"/>
                          <a:sym typeface="ヒラギノ明朝 ProN W6"/>
                        </a:rPr>
                        <a:t>Progymnospermophyta</a:t>
                      </a:r>
                      <a:r>
                        <a:rPr sz="3600" dirty="0">
                          <a:solidFill>
                            <a:srgbClr val="0000FF"/>
                          </a:solidFill>
                          <a:effectLst>
                            <a:outerShdw blurRad="12700" dist="25400" dir="2700000" rotWithShape="0">
                              <a:srgbClr val="000000"/>
                            </a:outerShdw>
                          </a:effectLst>
                          <a:uFill>
                            <a:solidFill>
                              <a:srgbClr val="0000FF"/>
                            </a:solidFill>
                          </a:uFill>
                          <a:latin typeface="ヒラギノ明朝 ProN W6"/>
                          <a:ea typeface="ヒラギノ明朝 ProN W6"/>
                          <a:cs typeface="ヒラギノ明朝 ProN W6"/>
                          <a:sym typeface="ヒラギノ明朝 ProN W6"/>
                        </a:rPr>
                        <a:t>)</a:t>
                      </a:r>
                    </a:p>
                  </a:txBody>
                  <a:tcPr marL="50800" marR="50800" marT="50800" marB="50800" horzOverflow="overflow">
                    <a:lnL w="40640">
                      <a:solidFill>
                        <a:srgbClr val="FFFFFF"/>
                      </a:solidFill>
                      <a:miter lim="400000"/>
                    </a:lnL>
                    <a:lnR w="18062">
                      <a:solidFill>
                        <a:srgbClr val="FFFFFF"/>
                      </a:solidFill>
                      <a:miter lim="400000"/>
                    </a:lnR>
                    <a:lnT w="18062">
                      <a:solidFill>
                        <a:srgbClr val="FFFFFF"/>
                      </a:solidFill>
                      <a:miter lim="400000"/>
                    </a:lnT>
                    <a:lnB w="18062">
                      <a:solidFill>
                        <a:srgbClr val="FFFFFF"/>
                      </a:solidFill>
                      <a:miter lim="400000"/>
                    </a:lnB>
                    <a:solidFill>
                      <a:srgbClr val="00FF00"/>
                    </a:solidFill>
                  </a:tcPr>
                </a:tc>
                <a:tc>
                  <a:txBody>
                    <a:bodyPr/>
                    <a:lstStyle/>
                    <a:p>
                      <a:pPr marL="40639" marR="40639" defTabSz="1300480">
                        <a:spcBef>
                          <a:spcPts val="700"/>
                        </a:spcBef>
                      </a:pPr>
                      <a:r>
                        <a:rPr sz="3600">
                          <a:solidFill>
                            <a:srgbClr val="0000FF"/>
                          </a:solidFill>
                          <a:effectLst>
                            <a:outerShdw blurRad="12700" dist="25400" dir="2700000" rotWithShape="0">
                              <a:srgbClr val="000000"/>
                            </a:outerShdw>
                          </a:effectLst>
                          <a:uFill>
                            <a:solidFill>
                              <a:srgbClr val="0000FF"/>
                            </a:solidFill>
                          </a:uFill>
                          <a:latin typeface="ヒラギノ明朝 ProN W6"/>
                          <a:ea typeface="ヒラギノ明朝 ProN W6"/>
                          <a:cs typeface="ヒラギノ明朝 ProN W6"/>
                          <a:sym typeface="ヒラギノ明朝 ProN W6"/>
                        </a:rPr>
                        <a:t>0</a:t>
                      </a:r>
                    </a:p>
                  </a:txBody>
                  <a:tcPr marL="50800" marR="50800" marT="50800" marB="50800" anchor="ctr" horzOverflow="overflow">
                    <a:lnL w="18062">
                      <a:solidFill>
                        <a:srgbClr val="FFFFFF"/>
                      </a:solidFill>
                      <a:miter lim="400000"/>
                    </a:lnL>
                    <a:lnR w="40640">
                      <a:solidFill>
                        <a:srgbClr val="FFFFFF"/>
                      </a:solidFill>
                      <a:miter lim="400000"/>
                    </a:lnR>
                    <a:lnT w="18062">
                      <a:solidFill>
                        <a:srgbClr val="FFFFFF"/>
                      </a:solidFill>
                      <a:miter lim="400000"/>
                    </a:lnT>
                    <a:lnB w="18062">
                      <a:solidFill>
                        <a:srgbClr val="FFFFFF"/>
                      </a:solidFill>
                      <a:miter lim="400000"/>
                    </a:lnB>
                    <a:solidFill>
                      <a:srgbClr val="FFFF00"/>
                    </a:solidFill>
                  </a:tcPr>
                </a:tc>
                <a:extLst>
                  <a:ext uri="{0D108BD9-81ED-4DB2-BD59-A6C34878D82A}">
                    <a16:rowId xmlns:a16="http://schemas.microsoft.com/office/drawing/2014/main" val="10004"/>
                  </a:ext>
                </a:extLst>
              </a:tr>
              <a:tr h="650240">
                <a:tc>
                  <a:txBody>
                    <a:bodyPr/>
                    <a:lstStyle/>
                    <a:p>
                      <a:pPr marL="40639" marR="40639" algn="l" defTabSz="1300480">
                        <a:spcBef>
                          <a:spcPts val="500"/>
                        </a:spcBef>
                        <a:defRPr sz="3982">
                          <a:solidFill>
                            <a:srgbClr val="FFFFFF"/>
                          </a:solidFill>
                          <a:uFill>
                            <a:solidFill>
                              <a:srgbClr val="FFFFFF"/>
                            </a:solidFill>
                          </a:uFill>
                          <a:latin typeface="Tahoma"/>
                          <a:ea typeface="Tahoma"/>
                          <a:cs typeface="Tahoma"/>
                          <a:sym typeface="Tahoma"/>
                        </a:defRPr>
                      </a:pPr>
                      <a:r>
                        <a:rPr sz="3600" dirty="0" err="1">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rPr>
                        <a:t>ソテツ門</a:t>
                      </a:r>
                      <a:r>
                        <a:rPr sz="3600" dirty="0">
                          <a:solidFill>
                            <a:srgbClr val="FF0000"/>
                          </a:solidFill>
                          <a:effectLst>
                            <a:outerShdw blurRad="12700" dist="25400" dir="2700000" rotWithShape="0">
                              <a:srgbClr val="000000"/>
                            </a:outerShdw>
                          </a:effectLst>
                          <a:uFill>
                            <a:solidFill>
                              <a:srgbClr val="FF0000"/>
                            </a:solidFill>
                          </a:uFill>
                          <a:latin typeface="Arial"/>
                          <a:ea typeface="Arial"/>
                          <a:cs typeface="Arial"/>
                          <a:sym typeface="Arial"/>
                        </a:rPr>
                        <a:t> </a:t>
                      </a:r>
                      <a:r>
                        <a:rPr sz="3600" dirty="0">
                          <a:solidFill>
                            <a:srgbClr val="0000FF"/>
                          </a:solidFill>
                          <a:effectLst>
                            <a:outerShdw blurRad="12700" dist="25400" dir="2700000" rotWithShape="0">
                              <a:srgbClr val="000000"/>
                            </a:outerShdw>
                          </a:effectLst>
                          <a:uFill>
                            <a:solidFill>
                              <a:srgbClr val="0000FF"/>
                            </a:solidFill>
                          </a:uFill>
                          <a:latin typeface="ヒラギノ明朝 ProN W6"/>
                          <a:ea typeface="ヒラギノ明朝 ProN W6"/>
                          <a:cs typeface="ヒラギノ明朝 ProN W6"/>
                          <a:sym typeface="ヒラギノ明朝 ProN W6"/>
                        </a:rPr>
                        <a:t>(</a:t>
                      </a:r>
                      <a:r>
                        <a:rPr sz="3600" dirty="0" err="1">
                          <a:solidFill>
                            <a:srgbClr val="0000FF"/>
                          </a:solidFill>
                          <a:effectLst>
                            <a:outerShdw blurRad="12700" dist="25400" dir="2700000" rotWithShape="0">
                              <a:srgbClr val="000000"/>
                            </a:outerShdw>
                          </a:effectLst>
                          <a:uFill>
                            <a:solidFill>
                              <a:srgbClr val="0000FF"/>
                            </a:solidFill>
                          </a:uFill>
                          <a:latin typeface="ヒラギノ明朝 ProN W6"/>
                          <a:ea typeface="ヒラギノ明朝 ProN W6"/>
                          <a:cs typeface="ヒラギノ明朝 ProN W6"/>
                          <a:sym typeface="ヒラギノ明朝 ProN W6"/>
                        </a:rPr>
                        <a:t>Cycadophyta</a:t>
                      </a:r>
                      <a:r>
                        <a:rPr sz="3600" dirty="0">
                          <a:solidFill>
                            <a:srgbClr val="0000FF"/>
                          </a:solidFill>
                          <a:effectLst>
                            <a:outerShdw blurRad="12700" dist="25400" dir="2700000" rotWithShape="0">
                              <a:srgbClr val="000000"/>
                            </a:outerShdw>
                          </a:effectLst>
                          <a:uFill>
                            <a:solidFill>
                              <a:srgbClr val="0000FF"/>
                            </a:solidFill>
                          </a:uFill>
                          <a:latin typeface="ヒラギノ明朝 ProN W6"/>
                          <a:ea typeface="ヒラギノ明朝 ProN W6"/>
                          <a:cs typeface="ヒラギノ明朝 ProN W6"/>
                          <a:sym typeface="ヒラギノ明朝 ProN W6"/>
                        </a:rPr>
                        <a:t>)</a:t>
                      </a:r>
                    </a:p>
                  </a:txBody>
                  <a:tcPr marL="50800" marR="50800" marT="50800" marB="50800" horzOverflow="overflow">
                    <a:lnL w="40640">
                      <a:solidFill>
                        <a:srgbClr val="FFFFFF"/>
                      </a:solidFill>
                      <a:miter lim="400000"/>
                    </a:lnL>
                    <a:lnR w="18062">
                      <a:solidFill>
                        <a:srgbClr val="FFFFFF"/>
                      </a:solidFill>
                      <a:miter lim="400000"/>
                    </a:lnR>
                    <a:lnT w="18062">
                      <a:solidFill>
                        <a:srgbClr val="FFFFFF"/>
                      </a:solidFill>
                      <a:miter lim="400000"/>
                    </a:lnT>
                    <a:lnB w="18062">
                      <a:solidFill>
                        <a:srgbClr val="FFFFFF"/>
                      </a:solidFill>
                      <a:miter lim="400000"/>
                    </a:lnB>
                    <a:solidFill>
                      <a:srgbClr val="FFCC66"/>
                    </a:solidFill>
                  </a:tcPr>
                </a:tc>
                <a:tc>
                  <a:txBody>
                    <a:bodyPr/>
                    <a:lstStyle/>
                    <a:p>
                      <a:pPr marL="40639" marR="40639" defTabSz="1300480">
                        <a:spcBef>
                          <a:spcPts val="700"/>
                        </a:spcBef>
                      </a:pPr>
                      <a:r>
                        <a:rPr sz="3600">
                          <a:solidFill>
                            <a:srgbClr val="0000FF"/>
                          </a:solidFill>
                          <a:effectLst>
                            <a:outerShdw blurRad="12700" dist="25400" dir="2700000" rotWithShape="0">
                              <a:srgbClr val="000000"/>
                            </a:outerShdw>
                          </a:effectLst>
                          <a:uFill>
                            <a:solidFill>
                              <a:srgbClr val="0000FF"/>
                            </a:solidFill>
                          </a:uFill>
                          <a:latin typeface="ヒラギノ明朝 ProN W6"/>
                          <a:ea typeface="ヒラギノ明朝 ProN W6"/>
                          <a:cs typeface="ヒラギノ明朝 ProN W6"/>
                          <a:sym typeface="ヒラギノ明朝 ProN W6"/>
                        </a:rPr>
                        <a:t>1</a:t>
                      </a:r>
                    </a:p>
                  </a:txBody>
                  <a:tcPr marL="50800" marR="50800" marT="50800" marB="50800" anchor="ctr" horzOverflow="overflow">
                    <a:lnL w="18062">
                      <a:solidFill>
                        <a:srgbClr val="FFFFFF"/>
                      </a:solidFill>
                      <a:miter lim="400000"/>
                    </a:lnL>
                    <a:lnR w="40640">
                      <a:solidFill>
                        <a:srgbClr val="FFFFFF"/>
                      </a:solidFill>
                      <a:miter lim="400000"/>
                    </a:lnR>
                    <a:lnT w="18062">
                      <a:solidFill>
                        <a:srgbClr val="FFFFFF"/>
                      </a:solidFill>
                      <a:miter lim="400000"/>
                    </a:lnT>
                    <a:lnB w="18062">
                      <a:solidFill>
                        <a:srgbClr val="FFFFFF"/>
                      </a:solidFill>
                      <a:miter lim="400000"/>
                    </a:lnB>
                    <a:solidFill>
                      <a:srgbClr val="FFFF00"/>
                    </a:solidFill>
                  </a:tcPr>
                </a:tc>
                <a:extLst>
                  <a:ext uri="{0D108BD9-81ED-4DB2-BD59-A6C34878D82A}">
                    <a16:rowId xmlns:a16="http://schemas.microsoft.com/office/drawing/2014/main" val="10005"/>
                  </a:ext>
                </a:extLst>
              </a:tr>
              <a:tr h="650240">
                <a:tc>
                  <a:txBody>
                    <a:bodyPr/>
                    <a:lstStyle/>
                    <a:p>
                      <a:pPr marL="40639" marR="40639" algn="l" defTabSz="1300480">
                        <a:spcBef>
                          <a:spcPts val="500"/>
                        </a:spcBef>
                        <a:defRPr sz="3982">
                          <a:solidFill>
                            <a:srgbClr val="FFFFFF"/>
                          </a:solidFill>
                          <a:uFill>
                            <a:solidFill>
                              <a:srgbClr val="FFFFFF"/>
                            </a:solidFill>
                          </a:uFill>
                          <a:latin typeface="Tahoma"/>
                          <a:ea typeface="Tahoma"/>
                          <a:cs typeface="Tahoma"/>
                          <a:sym typeface="Tahoma"/>
                        </a:defRPr>
                      </a:pPr>
                      <a:r>
                        <a:rPr sz="3600" dirty="0" err="1">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rPr>
                        <a:t>イチョウ門</a:t>
                      </a:r>
                      <a:r>
                        <a:rPr sz="3600" dirty="0">
                          <a:solidFill>
                            <a:srgbClr val="FF0000"/>
                          </a:solidFill>
                          <a:effectLst>
                            <a:outerShdw blurRad="12700" dist="25400" dir="2700000" rotWithShape="0">
                              <a:srgbClr val="000000"/>
                            </a:outerShdw>
                          </a:effectLst>
                          <a:uFill>
                            <a:solidFill>
                              <a:srgbClr val="FF0000"/>
                            </a:solidFill>
                          </a:uFill>
                          <a:latin typeface="Arial"/>
                          <a:ea typeface="Arial"/>
                          <a:cs typeface="Arial"/>
                          <a:sym typeface="Arial"/>
                        </a:rPr>
                        <a:t> </a:t>
                      </a:r>
                      <a:r>
                        <a:rPr sz="3600" dirty="0">
                          <a:solidFill>
                            <a:srgbClr val="0000FF"/>
                          </a:solidFill>
                          <a:effectLst>
                            <a:outerShdw blurRad="12700" dist="25400" dir="2700000" rotWithShape="0">
                              <a:srgbClr val="000000"/>
                            </a:outerShdw>
                          </a:effectLst>
                          <a:uFill>
                            <a:solidFill>
                              <a:srgbClr val="0000FF"/>
                            </a:solidFill>
                          </a:uFill>
                          <a:latin typeface="ヒラギノ明朝 ProN W6"/>
                          <a:ea typeface="ヒラギノ明朝 ProN W6"/>
                          <a:cs typeface="ヒラギノ明朝 ProN W6"/>
                          <a:sym typeface="ヒラギノ明朝 ProN W6"/>
                        </a:rPr>
                        <a:t>(</a:t>
                      </a:r>
                      <a:r>
                        <a:rPr sz="3600" dirty="0" err="1">
                          <a:solidFill>
                            <a:srgbClr val="0000FF"/>
                          </a:solidFill>
                          <a:effectLst>
                            <a:outerShdw blurRad="12700" dist="25400" dir="2700000" rotWithShape="0">
                              <a:srgbClr val="000000"/>
                            </a:outerShdw>
                          </a:effectLst>
                          <a:uFill>
                            <a:solidFill>
                              <a:srgbClr val="0000FF"/>
                            </a:solidFill>
                          </a:uFill>
                          <a:latin typeface="ヒラギノ明朝 ProN W6"/>
                          <a:ea typeface="ヒラギノ明朝 ProN W6"/>
                          <a:cs typeface="ヒラギノ明朝 ProN W6"/>
                          <a:sym typeface="ヒラギノ明朝 ProN W6"/>
                        </a:rPr>
                        <a:t>Ginkgophyta</a:t>
                      </a:r>
                      <a:r>
                        <a:rPr sz="3600" dirty="0">
                          <a:solidFill>
                            <a:srgbClr val="0000FF"/>
                          </a:solidFill>
                          <a:effectLst>
                            <a:outerShdw blurRad="12700" dist="25400" dir="2700000" rotWithShape="0">
                              <a:srgbClr val="000000"/>
                            </a:outerShdw>
                          </a:effectLst>
                          <a:uFill>
                            <a:solidFill>
                              <a:srgbClr val="0000FF"/>
                            </a:solidFill>
                          </a:uFill>
                          <a:latin typeface="ヒラギノ明朝 ProN W6"/>
                          <a:ea typeface="ヒラギノ明朝 ProN W6"/>
                          <a:cs typeface="ヒラギノ明朝 ProN W6"/>
                          <a:sym typeface="ヒラギノ明朝 ProN W6"/>
                        </a:rPr>
                        <a:t>)</a:t>
                      </a:r>
                    </a:p>
                  </a:txBody>
                  <a:tcPr marL="50800" marR="50800" marT="50800" marB="50800" horzOverflow="overflow">
                    <a:lnL w="40640">
                      <a:solidFill>
                        <a:srgbClr val="FFFFFF"/>
                      </a:solidFill>
                      <a:miter lim="400000"/>
                    </a:lnL>
                    <a:lnR w="18062">
                      <a:solidFill>
                        <a:srgbClr val="FFFFFF"/>
                      </a:solidFill>
                      <a:miter lim="400000"/>
                    </a:lnR>
                    <a:lnT w="18062">
                      <a:solidFill>
                        <a:srgbClr val="FFFFFF"/>
                      </a:solidFill>
                      <a:miter lim="400000"/>
                    </a:lnT>
                    <a:lnB w="18062">
                      <a:solidFill>
                        <a:srgbClr val="FFFFFF"/>
                      </a:solidFill>
                      <a:miter lim="400000"/>
                    </a:lnB>
                    <a:solidFill>
                      <a:srgbClr val="FFCC66"/>
                    </a:solidFill>
                  </a:tcPr>
                </a:tc>
                <a:tc>
                  <a:txBody>
                    <a:bodyPr/>
                    <a:lstStyle/>
                    <a:p>
                      <a:pPr marL="40639" marR="40639" defTabSz="1300480">
                        <a:spcBef>
                          <a:spcPts val="700"/>
                        </a:spcBef>
                      </a:pPr>
                      <a:r>
                        <a:rPr sz="3600">
                          <a:solidFill>
                            <a:srgbClr val="0000FF"/>
                          </a:solidFill>
                          <a:effectLst>
                            <a:outerShdw blurRad="12700" dist="25400" dir="2700000" rotWithShape="0">
                              <a:srgbClr val="000000"/>
                            </a:outerShdw>
                          </a:effectLst>
                          <a:uFill>
                            <a:solidFill>
                              <a:srgbClr val="0000FF"/>
                            </a:solidFill>
                          </a:uFill>
                          <a:latin typeface="ヒラギノ明朝 ProN W6"/>
                          <a:ea typeface="ヒラギノ明朝 ProN W6"/>
                          <a:cs typeface="ヒラギノ明朝 ProN W6"/>
                          <a:sym typeface="ヒラギノ明朝 ProN W6"/>
                        </a:rPr>
                        <a:t>0</a:t>
                      </a:r>
                    </a:p>
                  </a:txBody>
                  <a:tcPr marL="50800" marR="50800" marT="50800" marB="50800" anchor="ctr" horzOverflow="overflow">
                    <a:lnL w="18062">
                      <a:solidFill>
                        <a:srgbClr val="FFFFFF"/>
                      </a:solidFill>
                      <a:miter lim="400000"/>
                    </a:lnL>
                    <a:lnR w="40640">
                      <a:solidFill>
                        <a:srgbClr val="FFFFFF"/>
                      </a:solidFill>
                      <a:miter lim="400000"/>
                    </a:lnR>
                    <a:lnT w="18062">
                      <a:solidFill>
                        <a:srgbClr val="FFFFFF"/>
                      </a:solidFill>
                      <a:miter lim="400000"/>
                    </a:lnT>
                    <a:lnB w="18062">
                      <a:solidFill>
                        <a:srgbClr val="FFFFFF"/>
                      </a:solidFill>
                      <a:miter lim="400000"/>
                    </a:lnB>
                    <a:solidFill>
                      <a:srgbClr val="FFFF00"/>
                    </a:solidFill>
                  </a:tcPr>
                </a:tc>
                <a:extLst>
                  <a:ext uri="{0D108BD9-81ED-4DB2-BD59-A6C34878D82A}">
                    <a16:rowId xmlns:a16="http://schemas.microsoft.com/office/drawing/2014/main" val="10006"/>
                  </a:ext>
                </a:extLst>
              </a:tr>
              <a:tr h="650240">
                <a:tc>
                  <a:txBody>
                    <a:bodyPr/>
                    <a:lstStyle/>
                    <a:p>
                      <a:pPr marL="40639" marR="40639" algn="l" defTabSz="1300480">
                        <a:spcBef>
                          <a:spcPts val="1400"/>
                        </a:spcBef>
                        <a:defRPr sz="3982">
                          <a:solidFill>
                            <a:srgbClr val="FFFFFF"/>
                          </a:solidFill>
                          <a:uFill>
                            <a:solidFill>
                              <a:srgbClr val="FFFFFF"/>
                            </a:solidFill>
                          </a:uFill>
                          <a:latin typeface="Tahoma"/>
                          <a:ea typeface="Tahoma"/>
                          <a:cs typeface="Tahoma"/>
                          <a:sym typeface="Tahoma"/>
                        </a:defRPr>
                      </a:pPr>
                      <a:r>
                        <a:rPr sz="3600" dirty="0" err="1">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rPr>
                        <a:t>球果植物門</a:t>
                      </a:r>
                      <a:r>
                        <a:rPr sz="3600" dirty="0">
                          <a:solidFill>
                            <a:srgbClr val="FF0000"/>
                          </a:solidFill>
                          <a:effectLst>
                            <a:outerShdw blurRad="12700" dist="25400" dir="2700000" rotWithShape="0">
                              <a:srgbClr val="000000"/>
                            </a:outerShdw>
                          </a:effectLst>
                          <a:uFill>
                            <a:solidFill>
                              <a:srgbClr val="FF0000"/>
                            </a:solidFill>
                          </a:uFill>
                          <a:latin typeface="Arial"/>
                          <a:ea typeface="Arial"/>
                          <a:cs typeface="Arial"/>
                          <a:sym typeface="Arial"/>
                        </a:rPr>
                        <a:t> </a:t>
                      </a:r>
                      <a:r>
                        <a:rPr sz="3600" dirty="0">
                          <a:solidFill>
                            <a:srgbClr val="0000FF"/>
                          </a:solidFill>
                          <a:effectLst>
                            <a:outerShdw blurRad="12700" dist="25400" dir="2700000" rotWithShape="0">
                              <a:srgbClr val="000000"/>
                            </a:outerShdw>
                          </a:effectLst>
                          <a:uFill>
                            <a:solidFill>
                              <a:srgbClr val="0000FF"/>
                            </a:solidFill>
                          </a:uFill>
                          <a:latin typeface="ヒラギノ明朝 ProN W6"/>
                          <a:ea typeface="ヒラギノ明朝 ProN W6"/>
                          <a:cs typeface="ヒラギノ明朝 ProN W6"/>
                          <a:sym typeface="ヒラギノ明朝 ProN W6"/>
                        </a:rPr>
                        <a:t>(</a:t>
                      </a:r>
                      <a:r>
                        <a:rPr sz="3600" dirty="0" err="1">
                          <a:solidFill>
                            <a:srgbClr val="0000FF"/>
                          </a:solidFill>
                          <a:effectLst>
                            <a:outerShdw blurRad="12700" dist="25400" dir="2700000" rotWithShape="0">
                              <a:srgbClr val="000000"/>
                            </a:outerShdw>
                          </a:effectLst>
                          <a:uFill>
                            <a:solidFill>
                              <a:srgbClr val="0000FF"/>
                            </a:solidFill>
                          </a:uFill>
                          <a:latin typeface="ヒラギノ明朝 ProN W6"/>
                          <a:ea typeface="ヒラギノ明朝 ProN W6"/>
                          <a:cs typeface="ヒラギノ明朝 ProN W6"/>
                          <a:sym typeface="ヒラギノ明朝 ProN W6"/>
                        </a:rPr>
                        <a:t>Coniferophyta</a:t>
                      </a:r>
                      <a:r>
                        <a:rPr sz="3600" dirty="0">
                          <a:solidFill>
                            <a:srgbClr val="0000FF"/>
                          </a:solidFill>
                          <a:effectLst>
                            <a:outerShdw blurRad="12700" dist="25400" dir="2700000" rotWithShape="0">
                              <a:srgbClr val="000000"/>
                            </a:outerShdw>
                          </a:effectLst>
                          <a:uFill>
                            <a:solidFill>
                              <a:srgbClr val="0000FF"/>
                            </a:solidFill>
                          </a:uFill>
                          <a:latin typeface="ヒラギノ明朝 ProN W6"/>
                          <a:ea typeface="ヒラギノ明朝 ProN W6"/>
                          <a:cs typeface="ヒラギノ明朝 ProN W6"/>
                          <a:sym typeface="ヒラギノ明朝 ProN W6"/>
                        </a:rPr>
                        <a:t>)</a:t>
                      </a:r>
                    </a:p>
                  </a:txBody>
                  <a:tcPr marL="50800" marR="50800" marT="50800" marB="50800" horzOverflow="overflow">
                    <a:lnL w="40640">
                      <a:solidFill>
                        <a:srgbClr val="FFFFFF"/>
                      </a:solidFill>
                      <a:miter lim="400000"/>
                    </a:lnL>
                    <a:lnR w="18062">
                      <a:solidFill>
                        <a:srgbClr val="FFFFFF"/>
                      </a:solidFill>
                      <a:miter lim="400000"/>
                    </a:lnR>
                    <a:lnT w="18062">
                      <a:solidFill>
                        <a:srgbClr val="FFFFFF"/>
                      </a:solidFill>
                      <a:miter lim="400000"/>
                    </a:lnT>
                    <a:lnB w="18062">
                      <a:solidFill>
                        <a:srgbClr val="FFFFFF"/>
                      </a:solidFill>
                      <a:miter lim="400000"/>
                    </a:lnB>
                    <a:solidFill>
                      <a:srgbClr val="FFCC66"/>
                    </a:solidFill>
                  </a:tcPr>
                </a:tc>
                <a:tc>
                  <a:txBody>
                    <a:bodyPr/>
                    <a:lstStyle/>
                    <a:p>
                      <a:pPr marL="40639" marR="40639" defTabSz="1300480">
                        <a:spcBef>
                          <a:spcPts val="700"/>
                        </a:spcBef>
                      </a:pPr>
                      <a:r>
                        <a:rPr sz="3600">
                          <a:solidFill>
                            <a:srgbClr val="0000FF"/>
                          </a:solidFill>
                          <a:effectLst>
                            <a:outerShdw blurRad="12700" dist="25400" dir="2700000" rotWithShape="0">
                              <a:srgbClr val="000000"/>
                            </a:outerShdw>
                          </a:effectLst>
                          <a:uFill>
                            <a:solidFill>
                              <a:srgbClr val="0000FF"/>
                            </a:solidFill>
                          </a:uFill>
                          <a:latin typeface="ヒラギノ明朝 ProN W6"/>
                          <a:ea typeface="ヒラギノ明朝 ProN W6"/>
                          <a:cs typeface="ヒラギノ明朝 ProN W6"/>
                          <a:sym typeface="ヒラギノ明朝 ProN W6"/>
                        </a:rPr>
                        <a:t>44</a:t>
                      </a:r>
                    </a:p>
                  </a:txBody>
                  <a:tcPr marL="50800" marR="50800" marT="50800" marB="50800" anchor="ctr" horzOverflow="overflow">
                    <a:lnL w="18062">
                      <a:solidFill>
                        <a:srgbClr val="FFFFFF"/>
                      </a:solidFill>
                      <a:miter lim="400000"/>
                    </a:lnL>
                    <a:lnR w="40640">
                      <a:solidFill>
                        <a:srgbClr val="FFFFFF"/>
                      </a:solidFill>
                      <a:miter lim="400000"/>
                    </a:lnR>
                    <a:lnT w="18062">
                      <a:solidFill>
                        <a:srgbClr val="FFFFFF"/>
                      </a:solidFill>
                      <a:miter lim="400000"/>
                    </a:lnT>
                    <a:lnB w="18062">
                      <a:solidFill>
                        <a:srgbClr val="FFFFFF"/>
                      </a:solidFill>
                      <a:miter lim="400000"/>
                    </a:lnB>
                    <a:solidFill>
                      <a:srgbClr val="FFFF00"/>
                    </a:solidFill>
                  </a:tcPr>
                </a:tc>
                <a:extLst>
                  <a:ext uri="{0D108BD9-81ED-4DB2-BD59-A6C34878D82A}">
                    <a16:rowId xmlns:a16="http://schemas.microsoft.com/office/drawing/2014/main" val="10007"/>
                  </a:ext>
                </a:extLst>
              </a:tr>
              <a:tr h="650240">
                <a:tc>
                  <a:txBody>
                    <a:bodyPr/>
                    <a:lstStyle/>
                    <a:p>
                      <a:pPr marL="40639" marR="40639" algn="l" defTabSz="1300480">
                        <a:spcBef>
                          <a:spcPts val="1400"/>
                        </a:spcBef>
                        <a:defRPr sz="3982">
                          <a:solidFill>
                            <a:srgbClr val="FFFFFF"/>
                          </a:solidFill>
                          <a:uFill>
                            <a:solidFill>
                              <a:srgbClr val="FFFFFF"/>
                            </a:solidFill>
                          </a:uFill>
                          <a:latin typeface="Tahoma"/>
                          <a:ea typeface="Tahoma"/>
                          <a:cs typeface="Tahoma"/>
                          <a:sym typeface="Tahoma"/>
                        </a:defRPr>
                      </a:pPr>
                      <a:r>
                        <a:rPr sz="3600" dirty="0" err="1">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rPr>
                        <a:t>マオウ門</a:t>
                      </a:r>
                      <a:r>
                        <a:rPr sz="3600" dirty="0">
                          <a:solidFill>
                            <a:srgbClr val="FF0000"/>
                          </a:solidFill>
                          <a:effectLst>
                            <a:outerShdw blurRad="12700" dist="25400" dir="2700000" rotWithShape="0">
                              <a:srgbClr val="000000"/>
                            </a:outerShdw>
                          </a:effectLst>
                          <a:uFill>
                            <a:solidFill>
                              <a:srgbClr val="FF0000"/>
                            </a:solidFill>
                          </a:uFill>
                          <a:latin typeface="Arial"/>
                          <a:ea typeface="Arial"/>
                          <a:cs typeface="Arial"/>
                          <a:sym typeface="Arial"/>
                        </a:rPr>
                        <a:t> </a:t>
                      </a:r>
                      <a:r>
                        <a:rPr sz="3600" dirty="0">
                          <a:solidFill>
                            <a:srgbClr val="0000FF"/>
                          </a:solidFill>
                          <a:effectLst>
                            <a:outerShdw blurRad="12700" dist="25400" dir="2700000" rotWithShape="0">
                              <a:srgbClr val="000000"/>
                            </a:outerShdw>
                          </a:effectLst>
                          <a:uFill>
                            <a:solidFill>
                              <a:srgbClr val="0000FF"/>
                            </a:solidFill>
                          </a:uFill>
                          <a:latin typeface="ヒラギノ明朝 ProN W6"/>
                          <a:ea typeface="ヒラギノ明朝 ProN W6"/>
                          <a:cs typeface="ヒラギノ明朝 ProN W6"/>
                          <a:sym typeface="ヒラギノ明朝 ProN W6"/>
                        </a:rPr>
                        <a:t>(</a:t>
                      </a:r>
                      <a:r>
                        <a:rPr sz="3600" dirty="0" err="1">
                          <a:solidFill>
                            <a:srgbClr val="0000FF"/>
                          </a:solidFill>
                          <a:effectLst>
                            <a:outerShdw blurRad="12700" dist="25400" dir="2700000" rotWithShape="0">
                              <a:srgbClr val="000000"/>
                            </a:outerShdw>
                          </a:effectLst>
                          <a:uFill>
                            <a:solidFill>
                              <a:srgbClr val="0000FF"/>
                            </a:solidFill>
                          </a:uFill>
                          <a:latin typeface="ヒラギノ明朝 ProN W6"/>
                          <a:ea typeface="ヒラギノ明朝 ProN W6"/>
                          <a:cs typeface="ヒラギノ明朝 ProN W6"/>
                          <a:sym typeface="ヒラギノ明朝 ProN W6"/>
                        </a:rPr>
                        <a:t>Gnetophyta</a:t>
                      </a:r>
                      <a:r>
                        <a:rPr sz="3600" dirty="0">
                          <a:solidFill>
                            <a:srgbClr val="0000FF"/>
                          </a:solidFill>
                          <a:effectLst>
                            <a:outerShdw blurRad="12700" dist="25400" dir="2700000" rotWithShape="0">
                              <a:srgbClr val="000000"/>
                            </a:outerShdw>
                          </a:effectLst>
                          <a:uFill>
                            <a:solidFill>
                              <a:srgbClr val="0000FF"/>
                            </a:solidFill>
                          </a:uFill>
                          <a:latin typeface="ヒラギノ明朝 ProN W6"/>
                          <a:ea typeface="ヒラギノ明朝 ProN W6"/>
                          <a:cs typeface="ヒラギノ明朝 ProN W6"/>
                          <a:sym typeface="ヒラギノ明朝 ProN W6"/>
                        </a:rPr>
                        <a:t>)</a:t>
                      </a:r>
                    </a:p>
                  </a:txBody>
                  <a:tcPr marL="50800" marR="50800" marT="50800" marB="50800" horzOverflow="overflow">
                    <a:lnL w="40640">
                      <a:solidFill>
                        <a:srgbClr val="FFFFFF"/>
                      </a:solidFill>
                      <a:miter lim="400000"/>
                    </a:lnL>
                    <a:lnR w="18062">
                      <a:solidFill>
                        <a:srgbClr val="FFFFFF"/>
                      </a:solidFill>
                      <a:miter lim="400000"/>
                    </a:lnR>
                    <a:lnT w="18062">
                      <a:solidFill>
                        <a:srgbClr val="FFFFFF"/>
                      </a:solidFill>
                      <a:miter lim="400000"/>
                    </a:lnT>
                    <a:lnB w="18062">
                      <a:solidFill>
                        <a:srgbClr val="FFFFFF"/>
                      </a:solidFill>
                      <a:miter lim="400000"/>
                    </a:lnB>
                    <a:solidFill>
                      <a:srgbClr val="FFCC66"/>
                    </a:solidFill>
                  </a:tcPr>
                </a:tc>
                <a:tc>
                  <a:txBody>
                    <a:bodyPr/>
                    <a:lstStyle/>
                    <a:p>
                      <a:pPr marL="40639" marR="40639" defTabSz="1300480">
                        <a:spcBef>
                          <a:spcPts val="700"/>
                        </a:spcBef>
                      </a:pPr>
                      <a:r>
                        <a:rPr sz="3600">
                          <a:solidFill>
                            <a:srgbClr val="0000FF"/>
                          </a:solidFill>
                          <a:effectLst>
                            <a:outerShdw blurRad="12700" dist="25400" dir="2700000" rotWithShape="0">
                              <a:srgbClr val="000000"/>
                            </a:outerShdw>
                          </a:effectLst>
                          <a:uFill>
                            <a:solidFill>
                              <a:srgbClr val="0000FF"/>
                            </a:solidFill>
                          </a:uFill>
                          <a:latin typeface="ヒラギノ明朝 ProN W6"/>
                          <a:ea typeface="ヒラギノ明朝 ProN W6"/>
                          <a:cs typeface="ヒラギノ明朝 ProN W6"/>
                          <a:sym typeface="ヒラギノ明朝 ProN W6"/>
                        </a:rPr>
                        <a:t>0</a:t>
                      </a:r>
                    </a:p>
                  </a:txBody>
                  <a:tcPr marL="50800" marR="50800" marT="50800" marB="50800" anchor="ctr" horzOverflow="overflow">
                    <a:lnL w="18062">
                      <a:solidFill>
                        <a:srgbClr val="FFFFFF"/>
                      </a:solidFill>
                      <a:miter lim="400000"/>
                    </a:lnL>
                    <a:lnR w="40640">
                      <a:solidFill>
                        <a:srgbClr val="FFFFFF"/>
                      </a:solidFill>
                      <a:miter lim="400000"/>
                    </a:lnR>
                    <a:lnT w="18062">
                      <a:solidFill>
                        <a:srgbClr val="FFFFFF"/>
                      </a:solidFill>
                      <a:miter lim="400000"/>
                    </a:lnT>
                    <a:lnB w="18062">
                      <a:solidFill>
                        <a:srgbClr val="FFFFFF"/>
                      </a:solidFill>
                      <a:miter lim="400000"/>
                    </a:lnB>
                    <a:solidFill>
                      <a:srgbClr val="FFFF00"/>
                    </a:solidFill>
                  </a:tcPr>
                </a:tc>
                <a:extLst>
                  <a:ext uri="{0D108BD9-81ED-4DB2-BD59-A6C34878D82A}">
                    <a16:rowId xmlns:a16="http://schemas.microsoft.com/office/drawing/2014/main" val="10008"/>
                  </a:ext>
                </a:extLst>
              </a:tr>
              <a:tr h="650240">
                <a:tc>
                  <a:txBody>
                    <a:bodyPr/>
                    <a:lstStyle/>
                    <a:p>
                      <a:pPr marL="40639" marR="40639" algn="l" defTabSz="1300480">
                        <a:spcBef>
                          <a:spcPts val="1400"/>
                        </a:spcBef>
                        <a:defRPr sz="3982">
                          <a:solidFill>
                            <a:srgbClr val="FFFFFF"/>
                          </a:solidFill>
                          <a:uFill>
                            <a:solidFill>
                              <a:srgbClr val="FFFFFF"/>
                            </a:solidFill>
                          </a:uFill>
                          <a:latin typeface="Tahoma"/>
                          <a:ea typeface="Tahoma"/>
                          <a:cs typeface="Tahoma"/>
                          <a:sym typeface="Tahoma"/>
                        </a:defRPr>
                      </a:pPr>
                      <a:r>
                        <a:rPr sz="3600" dirty="0" err="1">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rPr>
                        <a:t>被子植物門</a:t>
                      </a:r>
                      <a:r>
                        <a:rPr sz="3600" dirty="0">
                          <a:solidFill>
                            <a:srgbClr val="FF0000"/>
                          </a:solidFill>
                          <a:effectLst>
                            <a:outerShdw blurRad="12700" dist="25400" dir="2700000" rotWithShape="0">
                              <a:srgbClr val="000000"/>
                            </a:outerShdw>
                          </a:effectLst>
                          <a:uFill>
                            <a:solidFill>
                              <a:srgbClr val="FF0000"/>
                            </a:solidFill>
                          </a:uFill>
                          <a:latin typeface="Arial"/>
                          <a:ea typeface="Arial"/>
                          <a:cs typeface="Arial"/>
                          <a:sym typeface="Arial"/>
                        </a:rPr>
                        <a:t> </a:t>
                      </a:r>
                      <a:r>
                        <a:rPr sz="3600" dirty="0">
                          <a:solidFill>
                            <a:srgbClr val="0000FF"/>
                          </a:solidFill>
                          <a:effectLst>
                            <a:outerShdw blurRad="12700" dist="25400" dir="2700000" rotWithShape="0">
                              <a:srgbClr val="000000"/>
                            </a:outerShdw>
                          </a:effectLst>
                          <a:uFill>
                            <a:solidFill>
                              <a:srgbClr val="0000FF"/>
                            </a:solidFill>
                          </a:uFill>
                          <a:latin typeface="ヒラギノ明朝 ProN W6"/>
                          <a:ea typeface="ヒラギノ明朝 ProN W6"/>
                          <a:cs typeface="ヒラギノ明朝 ProN W6"/>
                          <a:sym typeface="ヒラギノ明朝 ProN W6"/>
                        </a:rPr>
                        <a:t>(Anthophyta)</a:t>
                      </a:r>
                    </a:p>
                  </a:txBody>
                  <a:tcPr marL="50800" marR="50800" marT="50800" marB="50800" horzOverflow="overflow">
                    <a:lnL w="40640">
                      <a:solidFill>
                        <a:srgbClr val="FFFFFF"/>
                      </a:solidFill>
                      <a:miter lim="400000"/>
                    </a:lnL>
                    <a:lnR w="18062">
                      <a:solidFill>
                        <a:srgbClr val="FFFFFF"/>
                      </a:solidFill>
                      <a:miter lim="400000"/>
                    </a:lnR>
                    <a:lnT w="18062">
                      <a:solidFill>
                        <a:srgbClr val="FFFFFF"/>
                      </a:solidFill>
                      <a:miter lim="400000"/>
                    </a:lnT>
                    <a:lnB w="40640">
                      <a:solidFill>
                        <a:srgbClr val="FFFFFF"/>
                      </a:solidFill>
                      <a:miter lim="400000"/>
                    </a:lnB>
                    <a:solidFill>
                      <a:srgbClr val="FF66FF"/>
                    </a:solidFill>
                  </a:tcPr>
                </a:tc>
                <a:tc>
                  <a:txBody>
                    <a:bodyPr/>
                    <a:lstStyle/>
                    <a:p>
                      <a:pPr marL="40639" marR="40639" defTabSz="1300480">
                        <a:spcBef>
                          <a:spcPts val="700"/>
                        </a:spcBef>
                      </a:pPr>
                      <a:r>
                        <a:rPr sz="3600" dirty="0">
                          <a:solidFill>
                            <a:srgbClr val="0000FF"/>
                          </a:solidFill>
                          <a:effectLst>
                            <a:outerShdw blurRad="12700" dist="25400" dir="2700000" rotWithShape="0">
                              <a:srgbClr val="000000"/>
                            </a:outerShdw>
                          </a:effectLst>
                          <a:uFill>
                            <a:solidFill>
                              <a:srgbClr val="0000FF"/>
                            </a:solidFill>
                          </a:uFill>
                          <a:latin typeface="ヒラギノ明朝 ProN W6"/>
                          <a:ea typeface="ヒラギノ明朝 ProN W6"/>
                          <a:cs typeface="ヒラギノ明朝 ProN W6"/>
                          <a:sym typeface="ヒラギノ明朝 ProN W6"/>
                        </a:rPr>
                        <a:t>5016</a:t>
                      </a:r>
                    </a:p>
                  </a:txBody>
                  <a:tcPr marL="50800" marR="50800" marT="50800" marB="50800" anchor="ctr" horzOverflow="overflow">
                    <a:lnL w="18062">
                      <a:solidFill>
                        <a:srgbClr val="FFFFFF"/>
                      </a:solidFill>
                      <a:miter lim="400000"/>
                    </a:lnL>
                    <a:lnR w="40640">
                      <a:solidFill>
                        <a:srgbClr val="FFFFFF"/>
                      </a:solidFill>
                      <a:miter lim="400000"/>
                    </a:lnR>
                    <a:lnT w="18062">
                      <a:solidFill>
                        <a:srgbClr val="FFFFFF"/>
                      </a:solidFill>
                      <a:miter lim="400000"/>
                    </a:lnT>
                    <a:lnB w="40640">
                      <a:solidFill>
                        <a:srgbClr val="FFFFFF"/>
                      </a:solidFill>
                      <a:miter lim="400000"/>
                    </a:lnB>
                    <a:solidFill>
                      <a:srgbClr val="FFFF00"/>
                    </a:solidFill>
                  </a:tcPr>
                </a:tc>
                <a:extLst>
                  <a:ext uri="{0D108BD9-81ED-4DB2-BD59-A6C34878D82A}">
                    <a16:rowId xmlns:a16="http://schemas.microsoft.com/office/drawing/2014/main" val="10009"/>
                  </a:ext>
                </a:extLst>
              </a:tr>
            </a:tbl>
          </a:graphicData>
        </a:graphic>
      </p:graphicFrame>
      <p:sp>
        <p:nvSpPr>
          <p:cNvPr id="150" name="日本分類学会連合 (2002)"/>
          <p:cNvSpPr txBox="1"/>
          <p:nvPr/>
        </p:nvSpPr>
        <p:spPr>
          <a:xfrm>
            <a:off x="8187135" y="9162495"/>
            <a:ext cx="4461370" cy="508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8" tIns="72248" rIns="72248" bIns="72248">
            <a:spAutoFit/>
          </a:bodyPr>
          <a:lstStyle/>
          <a:p>
            <a:pPr marL="40639" marR="40639" algn="l" defTabSz="1300480">
              <a:buClr>
                <a:srgbClr val="003366"/>
              </a:buClr>
              <a:buFont typeface="Arial"/>
              <a:defRPr sz="3413" b="1">
                <a:solidFill>
                  <a:srgbClr val="FFFFFF"/>
                </a:solidFill>
                <a:uFill>
                  <a:solidFill>
                    <a:srgbClr val="FFFFFF"/>
                  </a:solidFill>
                </a:uFill>
                <a:latin typeface="Arial"/>
                <a:ea typeface="Arial"/>
                <a:cs typeface="Arial"/>
                <a:sym typeface="Arial"/>
              </a:defRPr>
            </a:pPr>
            <a:r>
              <a:rPr sz="2560" b="0">
                <a:solidFill>
                  <a:srgbClr val="003366"/>
                </a:solidFill>
                <a:uFill>
                  <a:solidFill>
                    <a:srgbClr val="003366"/>
                  </a:solidFill>
                </a:uFill>
                <a:latin typeface="ヒラギノ明朝 ProN W6"/>
                <a:ea typeface="ヒラギノ明朝 ProN W6"/>
                <a:cs typeface="ヒラギノ明朝 ProN W6"/>
                <a:sym typeface="ヒラギノ明朝 ProN W6"/>
              </a:rPr>
              <a:t>日本分類学会連合</a:t>
            </a:r>
            <a:r>
              <a:rPr sz="2560" b="0">
                <a:solidFill>
                  <a:srgbClr val="003366"/>
                </a:solidFill>
                <a:uFill>
                  <a:solidFill>
                    <a:srgbClr val="003366"/>
                  </a:solidFill>
                </a:uFill>
              </a:rPr>
              <a:t> </a:t>
            </a:r>
            <a:r>
              <a:rPr sz="2560" b="0">
                <a:solidFill>
                  <a:srgbClr val="003366"/>
                </a:solidFill>
                <a:uFill>
                  <a:solidFill>
                    <a:srgbClr val="003366"/>
                  </a:solidFill>
                </a:uFill>
                <a:latin typeface="ヒラギノ明朝 ProN W6"/>
                <a:ea typeface="ヒラギノ明朝 ProN W6"/>
                <a:cs typeface="ヒラギノ明朝 ProN W6"/>
                <a:sym typeface="ヒラギノ明朝 ProN W6"/>
              </a:rPr>
              <a:t>(2002)</a:t>
            </a:r>
          </a:p>
        </p:txBody>
      </p:sp>
      <p:sp>
        <p:nvSpPr>
          <p:cNvPr id="151" name="日本に自生する維管束植物の内訳"/>
          <p:cNvSpPr txBox="1"/>
          <p:nvPr/>
        </p:nvSpPr>
        <p:spPr>
          <a:xfrm>
            <a:off x="2770245" y="1793109"/>
            <a:ext cx="7152954" cy="6999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2248" tIns="72248" rIns="72248" bIns="72248">
            <a:spAutoFit/>
          </a:bodyPr>
          <a:lstStyle>
            <a:lvl1pPr marL="40639" marR="40639" algn="l" defTabSz="1300480">
              <a:buClr>
                <a:srgbClr val="FFFFFF"/>
              </a:buClr>
              <a:buFont typeface="Arial"/>
              <a:defRPr sz="3982">
                <a:solidFill>
                  <a:srgbClr val="FFFFFF"/>
                </a:solidFill>
                <a:effectLst>
                  <a:outerShdw blurRad="12700" dist="25400" dir="2700000" rotWithShape="0">
                    <a:srgbClr val="000000"/>
                  </a:outerShdw>
                </a:effectLst>
                <a:uFill>
                  <a:solidFill>
                    <a:srgbClr val="FFFFFF"/>
                  </a:solidFill>
                </a:uFill>
                <a:latin typeface="ヒラギノ明朝 ProN W6"/>
                <a:ea typeface="ヒラギノ明朝 ProN W6"/>
                <a:cs typeface="ヒラギノ明朝 ProN W6"/>
                <a:sym typeface="ヒラギノ明朝 ProN W6"/>
              </a:defRPr>
            </a:lvl1pPr>
          </a:lstStyle>
          <a:p>
            <a:pPr>
              <a:defRPr>
                <a:latin typeface="Arial"/>
                <a:ea typeface="Arial"/>
                <a:cs typeface="Arial"/>
                <a:sym typeface="Arial"/>
              </a:defRPr>
            </a:pPr>
            <a:r>
              <a:rPr sz="3600" dirty="0" err="1">
                <a:latin typeface="ヒラギノ明朝 ProN W6"/>
                <a:ea typeface="ヒラギノ明朝 ProN W6"/>
                <a:cs typeface="ヒラギノ明朝 ProN W6"/>
                <a:sym typeface="ヒラギノ明朝 ProN W6"/>
              </a:rPr>
              <a:t>日本に自生する維管束植物の内訳</a:t>
            </a:r>
            <a:endParaRPr sz="3600" dirty="0">
              <a:latin typeface="ヒラギノ明朝 ProN W6"/>
              <a:ea typeface="ヒラギノ明朝 ProN W6"/>
              <a:cs typeface="ヒラギノ明朝 ProN W6"/>
              <a:sym typeface="ヒラギノ明朝 ProN W6"/>
            </a:endParaRP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53" name="植 物 分 類 階 級 (4)"/>
          <p:cNvSpPr txBox="1">
            <a:spLocks noGrp="1"/>
          </p:cNvSpPr>
          <p:nvPr>
            <p:ph type="title" idx="4294967295"/>
          </p:nvPr>
        </p:nvSpPr>
        <p:spPr>
          <a:xfrm>
            <a:off x="2492586" y="325119"/>
            <a:ext cx="8344748" cy="1300481"/>
          </a:xfrm>
          <a:prstGeom prst="rect">
            <a:avLst/>
          </a:prstGeom>
          <a:solidFill>
            <a:srgbClr val="008080"/>
          </a:solidFill>
          <a:effectLst>
            <a:outerShdw blurRad="127000" dist="152400" dir="18900000" rotWithShape="0">
              <a:srgbClr val="003366">
                <a:alpha val="79998"/>
              </a:srgbClr>
            </a:outerShdw>
          </a:effectLst>
        </p:spPr>
        <p:txBody>
          <a:bodyPr lIns="72248" tIns="72248" rIns="72248" bIns="72248"/>
          <a:lstStyle>
            <a:lvl1pPr marL="40639" marR="40639" defTabSz="1300480">
              <a:buClr>
                <a:srgbClr val="FFFF00"/>
              </a:buClr>
              <a:buFont typeface="Tahoma"/>
              <a:defRPr sz="5688">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defRPr>
            </a:lvl1pPr>
          </a:lstStyle>
          <a:p>
            <a:pPr>
              <a:defRPr sz="6257">
                <a:solidFill>
                  <a:srgbClr val="FFFFFF"/>
                </a:solidFill>
                <a:effectLst/>
                <a:uFill>
                  <a:solidFill>
                    <a:srgbClr val="FFFFFF"/>
                  </a:solidFill>
                </a:uFill>
              </a:defRPr>
            </a:pPr>
            <a:r>
              <a:rPr sz="5688">
                <a:solidFill>
                  <a:srgbClr val="FFFF00"/>
                </a:solidFill>
                <a:effectLst>
                  <a:outerShdw blurRad="12700" dist="25400" dir="2700000" rotWithShape="0">
                    <a:srgbClr val="000000"/>
                  </a:outerShdw>
                </a:effectLst>
                <a:uFill>
                  <a:solidFill>
                    <a:srgbClr val="FFFF00"/>
                  </a:solidFill>
                </a:uFill>
              </a:rPr>
              <a:t>植 物 分 類 階 級 (4)</a:t>
            </a:r>
          </a:p>
        </p:txBody>
      </p:sp>
      <p:sp>
        <p:nvSpPr>
          <p:cNvPr id="154" name="被子植物門 (Anthophyta)"/>
          <p:cNvSpPr txBox="1"/>
          <p:nvPr/>
        </p:nvSpPr>
        <p:spPr>
          <a:xfrm>
            <a:off x="433493" y="1733973"/>
            <a:ext cx="6086970" cy="635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8" tIns="72248" rIns="72248" bIns="72248">
            <a:spAutoFit/>
          </a:bodyPr>
          <a:lstStyle/>
          <a:p>
            <a:pPr marL="40639" marR="40639" algn="l" defTabSz="1300480">
              <a:spcBef>
                <a:spcPts val="1400"/>
              </a:spcBef>
              <a:buClr>
                <a:srgbClr val="FF0000"/>
              </a:buClr>
              <a:buFont typeface="Arial"/>
              <a:defRPr sz="3413" b="1">
                <a:solidFill>
                  <a:srgbClr val="FFFFFF"/>
                </a:solidFill>
                <a:uFill>
                  <a:solidFill>
                    <a:srgbClr val="FFFFFF"/>
                  </a:solidFill>
                </a:uFill>
                <a:latin typeface="Arial"/>
                <a:ea typeface="Arial"/>
                <a:cs typeface="Arial"/>
                <a:sym typeface="Arial"/>
              </a:defRPr>
            </a:pPr>
            <a:r>
              <a:rPr sz="3200" b="0" dirty="0" err="1">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rPr>
              <a:t>被子植物門</a:t>
            </a:r>
            <a:r>
              <a:rPr sz="3200" dirty="0">
                <a:solidFill>
                  <a:srgbClr val="FF0000"/>
                </a:solidFill>
                <a:effectLst>
                  <a:outerShdw blurRad="12700" dist="25400" dir="2700000" rotWithShape="0">
                    <a:srgbClr val="000000"/>
                  </a:outerShdw>
                </a:effectLst>
                <a:uFill>
                  <a:solidFill>
                    <a:srgbClr val="FF0000"/>
                  </a:solidFill>
                </a:uFill>
                <a:latin typeface="Times New Roman"/>
                <a:ea typeface="Times New Roman"/>
                <a:cs typeface="Times New Roman"/>
                <a:sym typeface="Times New Roman"/>
              </a:rPr>
              <a:t> </a:t>
            </a:r>
            <a:r>
              <a:rPr sz="3200" dirty="0">
                <a:solidFill>
                  <a:srgbClr val="0000FF"/>
                </a:solidFill>
                <a:effectLst>
                  <a:outerShdw blurRad="12700" dist="25400" dir="2700000" rotWithShape="0">
                    <a:srgbClr val="000000"/>
                  </a:outerShdw>
                </a:effectLst>
                <a:uFill>
                  <a:solidFill>
                    <a:srgbClr val="0000FF"/>
                  </a:solidFill>
                </a:uFill>
                <a:latin typeface="Times New Roman"/>
                <a:ea typeface="Times New Roman"/>
                <a:cs typeface="Times New Roman"/>
                <a:sym typeface="Times New Roman"/>
              </a:rPr>
              <a:t>(Anthophyta)</a:t>
            </a:r>
          </a:p>
        </p:txBody>
      </p:sp>
      <p:sp>
        <p:nvSpPr>
          <p:cNvPr id="155" name="単子葉植物綱 (Monocotyledonopsida)"/>
          <p:cNvSpPr txBox="1"/>
          <p:nvPr/>
        </p:nvSpPr>
        <p:spPr>
          <a:xfrm>
            <a:off x="1277901" y="2275839"/>
            <a:ext cx="8922740" cy="635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8" tIns="72248" rIns="72248" bIns="72248">
            <a:spAutoFit/>
          </a:bodyPr>
          <a:lstStyle/>
          <a:p>
            <a:pPr marL="40639" marR="40639" algn="l" defTabSz="1300480">
              <a:spcBef>
                <a:spcPts val="1400"/>
              </a:spcBef>
              <a:buClr>
                <a:srgbClr val="FFFFFF"/>
              </a:buClr>
              <a:buFont typeface="Arial"/>
              <a:defRPr sz="3413" b="1">
                <a:solidFill>
                  <a:srgbClr val="FFFFFF"/>
                </a:solidFill>
                <a:uFill>
                  <a:solidFill>
                    <a:srgbClr val="FFFFFF"/>
                  </a:solidFill>
                </a:uFill>
                <a:latin typeface="Arial"/>
                <a:ea typeface="Arial"/>
                <a:cs typeface="Arial"/>
                <a:sym typeface="Arial"/>
              </a:defRPr>
            </a:pPr>
            <a:r>
              <a:rPr sz="3200" b="0">
                <a:effectLst>
                  <a:outerShdw blurRad="12700" dist="25400" dir="2700000" rotWithShape="0">
                    <a:srgbClr val="000000"/>
                  </a:outerShdw>
                </a:effectLst>
                <a:latin typeface="ヒラギノ明朝 ProN W6"/>
                <a:ea typeface="ヒラギノ明朝 ProN W6"/>
                <a:cs typeface="ヒラギノ明朝 ProN W6"/>
                <a:sym typeface="ヒラギノ明朝 ProN W6"/>
              </a:rPr>
              <a:t>単子葉植物綱</a:t>
            </a:r>
            <a:r>
              <a:rPr sz="3200">
                <a:effectLst>
                  <a:outerShdw blurRad="12700" dist="25400" dir="2700000" rotWithShape="0">
                    <a:srgbClr val="000000"/>
                  </a:outerShdw>
                </a:effectLst>
                <a:latin typeface="Times New Roman"/>
                <a:ea typeface="Times New Roman"/>
                <a:cs typeface="Times New Roman"/>
                <a:sym typeface="Times New Roman"/>
              </a:rPr>
              <a:t> (Monocotyledonopsida)</a:t>
            </a:r>
          </a:p>
        </p:txBody>
      </p:sp>
      <p:sp>
        <p:nvSpPr>
          <p:cNvPr id="156" name="双子葉植物綱 (Dicotyledonopsida)"/>
          <p:cNvSpPr txBox="1"/>
          <p:nvPr/>
        </p:nvSpPr>
        <p:spPr>
          <a:xfrm>
            <a:off x="1300479" y="2817706"/>
            <a:ext cx="8705992" cy="635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8" tIns="72248" rIns="72248" bIns="72248">
            <a:spAutoFit/>
          </a:bodyPr>
          <a:lstStyle/>
          <a:p>
            <a:pPr marL="40639" marR="40639" algn="l" defTabSz="1300480">
              <a:spcBef>
                <a:spcPts val="1400"/>
              </a:spcBef>
              <a:buClr>
                <a:srgbClr val="FF0000"/>
              </a:buClr>
              <a:buFont typeface="Arial"/>
              <a:defRPr sz="3413" b="1">
                <a:solidFill>
                  <a:srgbClr val="FFFFFF"/>
                </a:solidFill>
                <a:uFill>
                  <a:solidFill>
                    <a:srgbClr val="FFFFFF"/>
                  </a:solidFill>
                </a:uFill>
                <a:latin typeface="Arial"/>
                <a:ea typeface="Arial"/>
                <a:cs typeface="Arial"/>
                <a:sym typeface="Arial"/>
              </a:defRPr>
            </a:pPr>
            <a:r>
              <a:rPr sz="3200" b="0">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rPr>
              <a:t>双子葉植物綱</a:t>
            </a:r>
            <a:r>
              <a:rPr sz="3200" b="0">
                <a:solidFill>
                  <a:srgbClr val="FF0000"/>
                </a:solidFill>
                <a:effectLst>
                  <a:outerShdw blurRad="12700" dist="25400" dir="2700000" rotWithShape="0">
                    <a:srgbClr val="000000"/>
                  </a:outerShdw>
                </a:effectLst>
                <a:uFill>
                  <a:solidFill>
                    <a:srgbClr val="FF0000"/>
                  </a:solidFill>
                </a:uFill>
              </a:rPr>
              <a:t> </a:t>
            </a:r>
            <a:r>
              <a:rPr sz="3200">
                <a:solidFill>
                  <a:srgbClr val="0000FF"/>
                </a:solidFill>
                <a:effectLst>
                  <a:outerShdw blurRad="12700" dist="25400" dir="2700000" rotWithShape="0">
                    <a:srgbClr val="000000"/>
                  </a:outerShdw>
                </a:effectLst>
                <a:uFill>
                  <a:solidFill>
                    <a:srgbClr val="0000FF"/>
                  </a:solidFill>
                </a:uFill>
                <a:latin typeface="Times New Roman"/>
                <a:ea typeface="Times New Roman"/>
                <a:cs typeface="Times New Roman"/>
                <a:sym typeface="Times New Roman"/>
              </a:rPr>
              <a:t>(Dicotyledonopsida)</a:t>
            </a:r>
          </a:p>
        </p:txBody>
      </p:sp>
      <p:sp>
        <p:nvSpPr>
          <p:cNvPr id="157" name="離弁花亜綱 (Archichlamiidae)"/>
          <p:cNvSpPr txBox="1"/>
          <p:nvPr/>
        </p:nvSpPr>
        <p:spPr>
          <a:xfrm>
            <a:off x="2795129" y="3359573"/>
            <a:ext cx="7188765" cy="635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8" tIns="72248" rIns="72248" bIns="72248">
            <a:spAutoFit/>
          </a:bodyPr>
          <a:lstStyle/>
          <a:p>
            <a:pPr marL="40639" marR="40639" algn="l" defTabSz="1300480">
              <a:spcBef>
                <a:spcPts val="1400"/>
              </a:spcBef>
              <a:buClr>
                <a:srgbClr val="FFFFFF"/>
              </a:buClr>
              <a:buFont typeface="Arial"/>
              <a:defRPr sz="3413" b="1">
                <a:solidFill>
                  <a:srgbClr val="FFFFFF"/>
                </a:solidFill>
                <a:uFill>
                  <a:solidFill>
                    <a:srgbClr val="FFFFFF"/>
                  </a:solidFill>
                </a:uFill>
                <a:latin typeface="Arial"/>
                <a:ea typeface="Arial"/>
                <a:cs typeface="Arial"/>
                <a:sym typeface="Arial"/>
              </a:defRPr>
            </a:pPr>
            <a:r>
              <a:rPr sz="3200" b="0">
                <a:effectLst>
                  <a:outerShdw blurRad="12700" dist="25400" dir="2700000" rotWithShape="0">
                    <a:srgbClr val="000000"/>
                  </a:outerShdw>
                </a:effectLst>
                <a:latin typeface="ヒラギノ明朝 ProN W6"/>
                <a:ea typeface="ヒラギノ明朝 ProN W6"/>
                <a:cs typeface="ヒラギノ明朝 ProN W6"/>
                <a:sym typeface="ヒラギノ明朝 ProN W6"/>
              </a:rPr>
              <a:t>離弁花亜綱</a:t>
            </a:r>
            <a:r>
              <a:rPr sz="3200">
                <a:effectLst>
                  <a:outerShdw blurRad="12700" dist="25400" dir="2700000" rotWithShape="0">
                    <a:srgbClr val="000000"/>
                  </a:outerShdw>
                </a:effectLst>
                <a:latin typeface="Times New Roman"/>
                <a:ea typeface="Times New Roman"/>
                <a:cs typeface="Times New Roman"/>
                <a:sym typeface="Times New Roman"/>
              </a:rPr>
              <a:t> (Archichlamiidae)</a:t>
            </a:r>
          </a:p>
        </p:txBody>
      </p:sp>
      <p:sp>
        <p:nvSpPr>
          <p:cNvPr id="158" name="合弁花亜綱 (Sympetalidae)"/>
          <p:cNvSpPr txBox="1"/>
          <p:nvPr/>
        </p:nvSpPr>
        <p:spPr>
          <a:xfrm>
            <a:off x="2817706" y="4009813"/>
            <a:ext cx="6972019" cy="635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8" tIns="72248" rIns="72248" bIns="72248">
            <a:spAutoFit/>
          </a:bodyPr>
          <a:lstStyle/>
          <a:p>
            <a:pPr marL="40639" marR="40639" algn="l" defTabSz="1300480">
              <a:spcBef>
                <a:spcPts val="1400"/>
              </a:spcBef>
              <a:buClr>
                <a:srgbClr val="FF0000"/>
              </a:buClr>
              <a:buFont typeface="Arial"/>
              <a:defRPr sz="3413" b="1">
                <a:solidFill>
                  <a:srgbClr val="FFFFFF"/>
                </a:solidFill>
                <a:uFill>
                  <a:solidFill>
                    <a:srgbClr val="FFFFFF"/>
                  </a:solidFill>
                </a:uFill>
                <a:latin typeface="Arial"/>
                <a:ea typeface="Arial"/>
                <a:cs typeface="Arial"/>
                <a:sym typeface="Arial"/>
              </a:defRPr>
            </a:pPr>
            <a:r>
              <a:rPr sz="3200" b="0" dirty="0" err="1">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rPr>
              <a:t>合弁花亜綱</a:t>
            </a:r>
            <a:r>
              <a:rPr sz="3200" b="0" dirty="0">
                <a:solidFill>
                  <a:srgbClr val="FF0000"/>
                </a:solidFill>
                <a:effectLst>
                  <a:outerShdw blurRad="12700" dist="25400" dir="2700000" rotWithShape="0">
                    <a:srgbClr val="000000"/>
                  </a:outerShdw>
                </a:effectLst>
                <a:uFill>
                  <a:solidFill>
                    <a:srgbClr val="FF0000"/>
                  </a:solidFill>
                </a:uFill>
              </a:rPr>
              <a:t> </a:t>
            </a:r>
            <a:r>
              <a:rPr sz="3200" dirty="0">
                <a:solidFill>
                  <a:srgbClr val="0000FF"/>
                </a:solidFill>
                <a:effectLst>
                  <a:outerShdw blurRad="12700" dist="25400" dir="2700000" rotWithShape="0">
                    <a:srgbClr val="000000"/>
                  </a:outerShdw>
                </a:effectLst>
                <a:uFill>
                  <a:solidFill>
                    <a:srgbClr val="0000FF"/>
                  </a:solidFill>
                </a:uFill>
                <a:latin typeface="Times New Roman"/>
                <a:ea typeface="Times New Roman"/>
                <a:cs typeface="Times New Roman"/>
                <a:sym typeface="Times New Roman"/>
              </a:rPr>
              <a:t>(</a:t>
            </a:r>
            <a:r>
              <a:rPr sz="3200" dirty="0" err="1">
                <a:solidFill>
                  <a:srgbClr val="0000FF"/>
                </a:solidFill>
                <a:effectLst>
                  <a:outerShdw blurRad="12700" dist="25400" dir="2700000" rotWithShape="0">
                    <a:srgbClr val="000000"/>
                  </a:outerShdw>
                </a:effectLst>
                <a:uFill>
                  <a:solidFill>
                    <a:srgbClr val="0000FF"/>
                  </a:solidFill>
                </a:uFill>
                <a:latin typeface="Times New Roman"/>
                <a:ea typeface="Times New Roman"/>
                <a:cs typeface="Times New Roman"/>
                <a:sym typeface="Times New Roman"/>
              </a:rPr>
              <a:t>Sympetalidae</a:t>
            </a:r>
            <a:r>
              <a:rPr sz="3200" dirty="0">
                <a:solidFill>
                  <a:srgbClr val="0000FF"/>
                </a:solidFill>
                <a:effectLst>
                  <a:outerShdw blurRad="12700" dist="25400" dir="2700000" rotWithShape="0">
                    <a:srgbClr val="000000"/>
                  </a:outerShdw>
                </a:effectLst>
                <a:uFill>
                  <a:solidFill>
                    <a:srgbClr val="0000FF"/>
                  </a:solidFill>
                </a:uFill>
                <a:latin typeface="Times New Roman"/>
                <a:ea typeface="Times New Roman"/>
                <a:cs typeface="Times New Roman"/>
                <a:sym typeface="Times New Roman"/>
              </a:rPr>
              <a:t>)</a:t>
            </a:r>
          </a:p>
        </p:txBody>
      </p:sp>
      <p:sp>
        <p:nvSpPr>
          <p:cNvPr id="159" name="キキョウ目 (Campanulales)"/>
          <p:cNvSpPr txBox="1"/>
          <p:nvPr/>
        </p:nvSpPr>
        <p:spPr>
          <a:xfrm>
            <a:off x="4312355" y="4660053"/>
            <a:ext cx="6538526" cy="635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8" tIns="72248" rIns="72248" bIns="72248">
            <a:spAutoFit/>
          </a:bodyPr>
          <a:lstStyle/>
          <a:p>
            <a:pPr marL="40639" marR="40639" algn="l" defTabSz="1300480">
              <a:spcBef>
                <a:spcPts val="1400"/>
              </a:spcBef>
              <a:buClr>
                <a:srgbClr val="FF0000"/>
              </a:buClr>
              <a:buFont typeface="Arial"/>
              <a:defRPr sz="3413" b="1">
                <a:solidFill>
                  <a:srgbClr val="FFFFFF"/>
                </a:solidFill>
                <a:uFill>
                  <a:solidFill>
                    <a:srgbClr val="FFFFFF"/>
                  </a:solidFill>
                </a:uFill>
                <a:latin typeface="Arial"/>
                <a:ea typeface="Arial"/>
                <a:cs typeface="Arial"/>
                <a:sym typeface="Arial"/>
              </a:defRPr>
            </a:pPr>
            <a:r>
              <a:rPr sz="3200" b="0">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rPr>
              <a:t>キキョウ目</a:t>
            </a:r>
            <a:r>
              <a:rPr sz="3200" b="0">
                <a:solidFill>
                  <a:srgbClr val="FF0000"/>
                </a:solidFill>
                <a:effectLst>
                  <a:outerShdw blurRad="12700" dist="25400" dir="2700000" rotWithShape="0">
                    <a:srgbClr val="000000"/>
                  </a:outerShdw>
                </a:effectLst>
                <a:uFill>
                  <a:solidFill>
                    <a:srgbClr val="FF0000"/>
                  </a:solidFill>
                </a:uFill>
              </a:rPr>
              <a:t> </a:t>
            </a:r>
            <a:r>
              <a:rPr sz="3200">
                <a:solidFill>
                  <a:srgbClr val="0000FF"/>
                </a:solidFill>
                <a:effectLst>
                  <a:outerShdw blurRad="12700" dist="25400" dir="2700000" rotWithShape="0">
                    <a:srgbClr val="000000"/>
                  </a:outerShdw>
                </a:effectLst>
                <a:uFill>
                  <a:solidFill>
                    <a:srgbClr val="0000FF"/>
                  </a:solidFill>
                </a:uFill>
                <a:latin typeface="Times New Roman"/>
                <a:ea typeface="Times New Roman"/>
                <a:cs typeface="Times New Roman"/>
                <a:sym typeface="Times New Roman"/>
              </a:rPr>
              <a:t>(Campanulales)</a:t>
            </a:r>
          </a:p>
        </p:txBody>
      </p:sp>
      <p:sp>
        <p:nvSpPr>
          <p:cNvPr id="160" name="キキョウ亜科 (Campanuloideae)"/>
          <p:cNvSpPr txBox="1"/>
          <p:nvPr/>
        </p:nvSpPr>
        <p:spPr>
          <a:xfrm>
            <a:off x="5721208" y="5852159"/>
            <a:ext cx="7297139" cy="635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8" tIns="72248" rIns="72248" bIns="72248">
            <a:spAutoFit/>
          </a:bodyPr>
          <a:lstStyle/>
          <a:p>
            <a:pPr marL="40639" marR="40639" algn="l" defTabSz="1300480">
              <a:spcBef>
                <a:spcPts val="1400"/>
              </a:spcBef>
              <a:buClr>
                <a:srgbClr val="FF0000"/>
              </a:buClr>
              <a:buFont typeface="Arial"/>
              <a:defRPr sz="3413" b="1">
                <a:solidFill>
                  <a:srgbClr val="FFFFFF"/>
                </a:solidFill>
                <a:uFill>
                  <a:solidFill>
                    <a:srgbClr val="FFFFFF"/>
                  </a:solidFill>
                </a:uFill>
                <a:latin typeface="Arial"/>
                <a:ea typeface="Arial"/>
                <a:cs typeface="Arial"/>
                <a:sym typeface="Arial"/>
              </a:defRPr>
            </a:pPr>
            <a:r>
              <a:rPr sz="3200" b="0">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rPr>
              <a:t>キキョウ亜科</a:t>
            </a:r>
            <a:r>
              <a:rPr sz="3200" b="0">
                <a:solidFill>
                  <a:srgbClr val="FF0000"/>
                </a:solidFill>
                <a:effectLst>
                  <a:outerShdw blurRad="12700" dist="25400" dir="2700000" rotWithShape="0">
                    <a:srgbClr val="000000"/>
                  </a:outerShdw>
                </a:effectLst>
                <a:uFill>
                  <a:solidFill>
                    <a:srgbClr val="FF0000"/>
                  </a:solidFill>
                </a:uFill>
              </a:rPr>
              <a:t> </a:t>
            </a:r>
            <a:r>
              <a:rPr sz="3200">
                <a:solidFill>
                  <a:srgbClr val="0000FF"/>
                </a:solidFill>
                <a:effectLst>
                  <a:outerShdw blurRad="12700" dist="25400" dir="2700000" rotWithShape="0">
                    <a:srgbClr val="000000"/>
                  </a:outerShdw>
                </a:effectLst>
                <a:uFill>
                  <a:solidFill>
                    <a:srgbClr val="0000FF"/>
                  </a:solidFill>
                </a:uFill>
                <a:latin typeface="Times New Roman"/>
                <a:ea typeface="Times New Roman"/>
                <a:cs typeface="Times New Roman"/>
                <a:sym typeface="Times New Roman"/>
              </a:rPr>
              <a:t>(Campanuloideae)</a:t>
            </a:r>
          </a:p>
        </p:txBody>
      </p:sp>
      <p:sp>
        <p:nvSpPr>
          <p:cNvPr id="161" name="キキョウ科 (Campanulaceae)"/>
          <p:cNvSpPr txBox="1"/>
          <p:nvPr/>
        </p:nvSpPr>
        <p:spPr>
          <a:xfrm>
            <a:off x="4962595" y="5310293"/>
            <a:ext cx="6538526" cy="635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8" tIns="72248" rIns="72248" bIns="72248">
            <a:spAutoFit/>
          </a:bodyPr>
          <a:lstStyle/>
          <a:p>
            <a:pPr marL="40639" marR="40639" algn="l" defTabSz="1300480">
              <a:spcBef>
                <a:spcPts val="1400"/>
              </a:spcBef>
              <a:buClr>
                <a:srgbClr val="FF0000"/>
              </a:buClr>
              <a:buFont typeface="Arial"/>
              <a:defRPr sz="3413" b="1">
                <a:solidFill>
                  <a:srgbClr val="FFFFFF"/>
                </a:solidFill>
                <a:uFill>
                  <a:solidFill>
                    <a:srgbClr val="FFFFFF"/>
                  </a:solidFill>
                </a:uFill>
                <a:latin typeface="Arial"/>
                <a:ea typeface="Arial"/>
                <a:cs typeface="Arial"/>
                <a:sym typeface="Arial"/>
              </a:defRPr>
            </a:pPr>
            <a:r>
              <a:rPr sz="3200" b="0">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rPr>
              <a:t>キキョウ科</a:t>
            </a:r>
            <a:r>
              <a:rPr sz="3200" b="0">
                <a:solidFill>
                  <a:srgbClr val="FF0000"/>
                </a:solidFill>
                <a:effectLst>
                  <a:outerShdw blurRad="12700" dist="25400" dir="2700000" rotWithShape="0">
                    <a:srgbClr val="000000"/>
                  </a:outerShdw>
                </a:effectLst>
                <a:uFill>
                  <a:solidFill>
                    <a:srgbClr val="FF0000"/>
                  </a:solidFill>
                </a:uFill>
              </a:rPr>
              <a:t> </a:t>
            </a:r>
            <a:r>
              <a:rPr sz="3200">
                <a:solidFill>
                  <a:srgbClr val="0000FF"/>
                </a:solidFill>
                <a:effectLst>
                  <a:outerShdw blurRad="12700" dist="25400" dir="2700000" rotWithShape="0">
                    <a:srgbClr val="000000"/>
                  </a:outerShdw>
                </a:effectLst>
                <a:uFill>
                  <a:solidFill>
                    <a:srgbClr val="0000FF"/>
                  </a:solidFill>
                </a:uFill>
                <a:latin typeface="Times New Roman"/>
                <a:ea typeface="Times New Roman"/>
                <a:cs typeface="Times New Roman"/>
                <a:sym typeface="Times New Roman"/>
              </a:rPr>
              <a:t>(Campanulaceae)</a:t>
            </a:r>
          </a:p>
        </p:txBody>
      </p:sp>
      <p:sp>
        <p:nvSpPr>
          <p:cNvPr id="162" name="キキョウ属 (Platycodon)"/>
          <p:cNvSpPr txBox="1"/>
          <p:nvPr/>
        </p:nvSpPr>
        <p:spPr>
          <a:xfrm>
            <a:off x="7021689" y="7044266"/>
            <a:ext cx="5996659" cy="635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8" tIns="72248" rIns="72248" bIns="72248">
            <a:spAutoFit/>
          </a:bodyPr>
          <a:lstStyle/>
          <a:p>
            <a:pPr marL="40639" marR="40639" algn="l" defTabSz="1300480">
              <a:spcBef>
                <a:spcPts val="1400"/>
              </a:spcBef>
              <a:buClr>
                <a:srgbClr val="FF0000"/>
              </a:buClr>
              <a:buFont typeface="Arial"/>
              <a:defRPr sz="3400" b="1">
                <a:solidFill>
                  <a:srgbClr val="FFFFFF"/>
                </a:solidFill>
                <a:uFill>
                  <a:solidFill>
                    <a:srgbClr val="FFFFFF"/>
                  </a:solidFill>
                </a:uFill>
                <a:latin typeface="Arial"/>
                <a:ea typeface="Arial"/>
                <a:cs typeface="Arial"/>
                <a:sym typeface="Arial"/>
              </a:defRPr>
            </a:pPr>
            <a:r>
              <a:rPr sz="3200" b="0">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rPr>
              <a:t>キキョウ属</a:t>
            </a:r>
            <a:r>
              <a:rPr sz="3200" b="0">
                <a:solidFill>
                  <a:srgbClr val="FF0000"/>
                </a:solidFill>
                <a:effectLst>
                  <a:outerShdw blurRad="12700" dist="25400" dir="2700000" rotWithShape="0">
                    <a:srgbClr val="000000"/>
                  </a:outerShdw>
                </a:effectLst>
                <a:uFill>
                  <a:solidFill>
                    <a:srgbClr val="FF0000"/>
                  </a:solidFill>
                </a:uFill>
              </a:rPr>
              <a:t> </a:t>
            </a:r>
            <a:r>
              <a:rPr sz="3200">
                <a:solidFill>
                  <a:srgbClr val="0000FF"/>
                </a:solidFill>
                <a:effectLst>
                  <a:outerShdw blurRad="12700" dist="25400" dir="2700000" rotWithShape="0">
                    <a:srgbClr val="000000"/>
                  </a:outerShdw>
                </a:effectLst>
                <a:uFill>
                  <a:solidFill>
                    <a:srgbClr val="0000FF"/>
                  </a:solidFill>
                </a:uFill>
                <a:latin typeface="Times New Roman"/>
                <a:ea typeface="Times New Roman"/>
                <a:cs typeface="Times New Roman"/>
                <a:sym typeface="Times New Roman"/>
              </a:rPr>
              <a:t>(Platycodon)</a:t>
            </a:r>
          </a:p>
        </p:txBody>
      </p:sp>
      <p:sp>
        <p:nvSpPr>
          <p:cNvPr id="163" name="キキョウ"/>
          <p:cNvSpPr txBox="1"/>
          <p:nvPr/>
        </p:nvSpPr>
        <p:spPr>
          <a:xfrm>
            <a:off x="7694507" y="7586133"/>
            <a:ext cx="2313093" cy="62561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8" tIns="72248" rIns="72248" bIns="72248">
            <a:spAutoFit/>
          </a:bodyPr>
          <a:lstStyle/>
          <a:p>
            <a:pPr marL="40639" marR="40639" algn="l" defTabSz="1300480">
              <a:spcBef>
                <a:spcPts val="1400"/>
              </a:spcBef>
              <a:buClr>
                <a:srgbClr val="FF0000"/>
              </a:buClr>
              <a:buFont typeface="Arial"/>
              <a:defRPr sz="3413" u="sng">
                <a:solidFill>
                  <a:srgbClr val="FF0000"/>
                </a:solidFill>
                <a:effectLst>
                  <a:outerShdw blurRad="12700" dist="25400" dir="2700000" rotWithShape="0">
                    <a:srgbClr val="000000"/>
                  </a:outerShdw>
                </a:effectLst>
                <a:uFill>
                  <a:solidFill>
                    <a:srgbClr val="FF0000"/>
                  </a:solidFill>
                </a:uFill>
                <a:latin typeface="Arial"/>
                <a:ea typeface="Arial"/>
                <a:cs typeface="Arial"/>
                <a:sym typeface="Arial"/>
              </a:defRPr>
            </a:pPr>
            <a:r>
              <a:rPr>
                <a:latin typeface="ヒラギノ明朝 ProN W6"/>
                <a:ea typeface="ヒラギノ明朝 ProN W6"/>
                <a:cs typeface="ヒラギノ明朝 ProN W6"/>
                <a:sym typeface="ヒラギノ明朝 ProN W6"/>
              </a:rPr>
              <a:t>キキョウ</a:t>
            </a:r>
            <a:r>
              <a:t> </a:t>
            </a:r>
          </a:p>
        </p:txBody>
      </p:sp>
      <p:sp>
        <p:nvSpPr>
          <p:cNvPr id="164" name="キキョウ連 (Platycodinae)"/>
          <p:cNvSpPr txBox="1"/>
          <p:nvPr/>
        </p:nvSpPr>
        <p:spPr>
          <a:xfrm>
            <a:off x="6371449" y="6502400"/>
            <a:ext cx="6646899" cy="635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8" tIns="72248" rIns="72248" bIns="72248">
            <a:spAutoFit/>
          </a:bodyPr>
          <a:lstStyle/>
          <a:p>
            <a:pPr marL="40639" marR="40639" algn="l" defTabSz="1300480">
              <a:spcBef>
                <a:spcPts val="1400"/>
              </a:spcBef>
              <a:buClr>
                <a:srgbClr val="FF0000"/>
              </a:buClr>
              <a:buFont typeface="Arial"/>
              <a:defRPr sz="3413" b="1">
                <a:solidFill>
                  <a:srgbClr val="FFFFFF"/>
                </a:solidFill>
                <a:uFill>
                  <a:solidFill>
                    <a:srgbClr val="FFFFFF"/>
                  </a:solidFill>
                </a:uFill>
                <a:latin typeface="Arial"/>
                <a:ea typeface="Arial"/>
                <a:cs typeface="Arial"/>
                <a:sym typeface="Arial"/>
              </a:defRPr>
            </a:pPr>
            <a:r>
              <a:rPr sz="3200" b="0">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rPr>
              <a:t>キキョウ連</a:t>
            </a:r>
            <a:r>
              <a:rPr sz="3200" b="0">
                <a:solidFill>
                  <a:srgbClr val="FF0000"/>
                </a:solidFill>
                <a:effectLst>
                  <a:outerShdw blurRad="12700" dist="25400" dir="2700000" rotWithShape="0">
                    <a:srgbClr val="000000"/>
                  </a:outerShdw>
                </a:effectLst>
                <a:uFill>
                  <a:solidFill>
                    <a:srgbClr val="FF0000"/>
                  </a:solidFill>
                </a:uFill>
              </a:rPr>
              <a:t> </a:t>
            </a:r>
            <a:r>
              <a:rPr sz="3200">
                <a:solidFill>
                  <a:srgbClr val="0000FF"/>
                </a:solidFill>
                <a:effectLst>
                  <a:outerShdw blurRad="12700" dist="25400" dir="2700000" rotWithShape="0">
                    <a:srgbClr val="000000"/>
                  </a:outerShdw>
                </a:effectLst>
                <a:uFill>
                  <a:solidFill>
                    <a:srgbClr val="0000FF"/>
                  </a:solidFill>
                </a:uFill>
                <a:latin typeface="Times New Roman"/>
                <a:ea typeface="Times New Roman"/>
                <a:cs typeface="Times New Roman"/>
                <a:sym typeface="Times New Roman"/>
              </a:rPr>
              <a:t>(Platycodinae)</a:t>
            </a:r>
          </a:p>
        </p:txBody>
      </p:sp>
      <p:sp>
        <p:nvSpPr>
          <p:cNvPr id="165" name="Platycodon  grandiflorum  (Jacq.) A. DC"/>
          <p:cNvSpPr txBox="1"/>
          <p:nvPr/>
        </p:nvSpPr>
        <p:spPr>
          <a:xfrm>
            <a:off x="1083733" y="8453119"/>
            <a:ext cx="10963770" cy="8001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8" tIns="72248" rIns="72248" bIns="72248">
            <a:spAutoFit/>
          </a:bodyPr>
          <a:lstStyle/>
          <a:p>
            <a:pPr marL="40639" marR="40639" algn="l" defTabSz="1300480">
              <a:spcBef>
                <a:spcPts val="1800"/>
              </a:spcBef>
              <a:buClr>
                <a:srgbClr val="000000"/>
              </a:buClr>
              <a:buFont typeface="Times New Roman"/>
              <a:defRPr sz="3413" b="1">
                <a:solidFill>
                  <a:srgbClr val="FFFFFF"/>
                </a:solidFill>
                <a:uFill>
                  <a:solidFill>
                    <a:srgbClr val="FFFFFF"/>
                  </a:solidFill>
                </a:uFill>
                <a:latin typeface="Arial"/>
                <a:ea typeface="Arial"/>
                <a:cs typeface="Arial"/>
                <a:sym typeface="Arial"/>
              </a:defRPr>
            </a:pPr>
            <a:r>
              <a:rPr sz="4551" i="1">
                <a:solidFill>
                  <a:srgbClr val="000000"/>
                </a:solidFill>
                <a:effectLst>
                  <a:outerShdw blurRad="12700" dist="25400" dir="2700000" rotWithShape="0">
                    <a:srgbClr val="FFFFFF"/>
                  </a:outerShdw>
                </a:effectLst>
                <a:uFill>
                  <a:solidFill>
                    <a:srgbClr val="000000"/>
                  </a:solidFill>
                </a:uFill>
                <a:latin typeface="Times New Roman"/>
                <a:ea typeface="Times New Roman"/>
                <a:cs typeface="Times New Roman"/>
                <a:sym typeface="Times New Roman"/>
              </a:rPr>
              <a:t>Platycodon </a:t>
            </a:r>
            <a:r>
              <a:rPr sz="4551" b="0">
                <a:solidFill>
                  <a:srgbClr val="000000"/>
                </a:solidFill>
                <a:effectLst>
                  <a:outerShdw blurRad="12700" dist="25400" dir="2700000" rotWithShape="0">
                    <a:srgbClr val="FFFFFF"/>
                  </a:outerShdw>
                </a:effectLst>
                <a:uFill>
                  <a:solidFill>
                    <a:srgbClr val="000000"/>
                  </a:solidFill>
                </a:uFill>
                <a:latin typeface="ＭＳ Ｐゴシック"/>
                <a:ea typeface="ＭＳ Ｐゴシック"/>
                <a:cs typeface="ＭＳ Ｐゴシック"/>
                <a:sym typeface="ＭＳ Ｐゴシック"/>
              </a:rPr>
              <a:t>　</a:t>
            </a:r>
            <a:r>
              <a:rPr sz="4551" i="1">
                <a:solidFill>
                  <a:srgbClr val="000000"/>
                </a:solidFill>
                <a:effectLst>
                  <a:outerShdw blurRad="12700" dist="25400" dir="2700000" rotWithShape="0">
                    <a:srgbClr val="FFFFFF"/>
                  </a:outerShdw>
                </a:effectLst>
                <a:uFill>
                  <a:solidFill>
                    <a:srgbClr val="000000"/>
                  </a:solidFill>
                </a:uFill>
                <a:latin typeface="Times New Roman"/>
                <a:ea typeface="Times New Roman"/>
                <a:cs typeface="Times New Roman"/>
                <a:sym typeface="Times New Roman"/>
              </a:rPr>
              <a:t>grandiflorum</a:t>
            </a:r>
            <a:r>
              <a:rPr sz="4551">
                <a:solidFill>
                  <a:srgbClr val="000000"/>
                </a:solidFill>
                <a:effectLst>
                  <a:outerShdw blurRad="12700" dist="25400" dir="2700000" rotWithShape="0">
                    <a:srgbClr val="FFFFFF"/>
                  </a:outerShdw>
                </a:effectLst>
                <a:uFill>
                  <a:solidFill>
                    <a:srgbClr val="000000"/>
                  </a:solidFill>
                </a:uFill>
                <a:latin typeface="Times New Roman"/>
                <a:ea typeface="Times New Roman"/>
                <a:cs typeface="Times New Roman"/>
                <a:sym typeface="Times New Roman"/>
              </a:rPr>
              <a:t> </a:t>
            </a:r>
            <a:r>
              <a:rPr sz="4551" b="0">
                <a:solidFill>
                  <a:srgbClr val="000000"/>
                </a:solidFill>
                <a:effectLst>
                  <a:outerShdw blurRad="12700" dist="25400" dir="2700000" rotWithShape="0">
                    <a:srgbClr val="FFFFFF"/>
                  </a:outerShdw>
                </a:effectLst>
                <a:uFill>
                  <a:solidFill>
                    <a:srgbClr val="000000"/>
                  </a:solidFill>
                </a:uFill>
                <a:latin typeface="ＭＳ Ｐゴシック"/>
                <a:ea typeface="ＭＳ Ｐゴシック"/>
                <a:cs typeface="ＭＳ Ｐゴシック"/>
                <a:sym typeface="ＭＳ Ｐゴシック"/>
              </a:rPr>
              <a:t>　</a:t>
            </a:r>
            <a:r>
              <a:rPr sz="4551">
                <a:solidFill>
                  <a:srgbClr val="000000"/>
                </a:solidFill>
                <a:effectLst>
                  <a:outerShdw blurRad="12700" dist="25400" dir="2700000" rotWithShape="0">
                    <a:srgbClr val="FFFFFF"/>
                  </a:outerShdw>
                </a:effectLst>
                <a:uFill>
                  <a:solidFill>
                    <a:srgbClr val="000000"/>
                  </a:solidFill>
                </a:uFill>
                <a:latin typeface="Times New Roman"/>
                <a:ea typeface="Times New Roman"/>
                <a:cs typeface="Times New Roman"/>
                <a:sym typeface="Times New Roman"/>
              </a:rPr>
              <a:t>(Jacq.) A. DC</a:t>
            </a:r>
          </a:p>
        </p:txBody>
      </p:sp>
      <p:pic>
        <p:nvPicPr>
          <p:cNvPr id="166" name="image-5.png" descr="image-5.png"/>
          <p:cNvPicPr>
            <a:picLocks noChangeAspect="1"/>
          </p:cNvPicPr>
          <p:nvPr/>
        </p:nvPicPr>
        <p:blipFill>
          <a:blip r:embed="rId3"/>
          <a:stretch>
            <a:fillRect/>
          </a:stretch>
        </p:blipFill>
        <p:spPr>
          <a:xfrm>
            <a:off x="433493" y="5418666"/>
            <a:ext cx="4443307" cy="2957690"/>
          </a:xfrm>
          <a:prstGeom prst="rect">
            <a:avLst/>
          </a:prstGeom>
          <a:ln w="12700">
            <a:miter lim="400000"/>
          </a:ln>
        </p:spPr>
      </p:pic>
      <p:sp>
        <p:nvSpPr>
          <p:cNvPr id="167" name="(P. grandiflorum)"/>
          <p:cNvSpPr txBox="1"/>
          <p:nvPr/>
        </p:nvSpPr>
        <p:spPr>
          <a:xfrm>
            <a:off x="9416351" y="7602166"/>
            <a:ext cx="3384260"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marL="40639" marR="40639" algn="l" defTabSz="1300480">
              <a:spcBef>
                <a:spcPts val="1400"/>
              </a:spcBef>
              <a:buClr>
                <a:srgbClr val="FF0000"/>
              </a:buClr>
              <a:buFont typeface="Arial"/>
              <a:defRPr sz="3400" b="1">
                <a:solidFill>
                  <a:srgbClr val="FFFFFF"/>
                </a:solidFill>
                <a:uFill>
                  <a:solidFill>
                    <a:srgbClr val="FFFFFF"/>
                  </a:solidFill>
                </a:uFill>
                <a:latin typeface="Times New Roman"/>
                <a:ea typeface="Times New Roman"/>
                <a:cs typeface="Times New Roman"/>
                <a:sym typeface="Times New Roman"/>
              </a:defRPr>
            </a:pPr>
            <a:r>
              <a:rPr sz="3200" b="0">
                <a:solidFill>
                  <a:srgbClr val="FF0000"/>
                </a:solidFill>
                <a:effectLst>
                  <a:outerShdw blurRad="12700" dist="25400" dir="2700000" rotWithShape="0">
                    <a:srgbClr val="000000"/>
                  </a:outerShdw>
                </a:effectLst>
                <a:uFill>
                  <a:solidFill>
                    <a:srgbClr val="FF0000"/>
                  </a:solidFill>
                </a:uFill>
              </a:rPr>
              <a:t> </a:t>
            </a:r>
            <a:r>
              <a:rPr sz="3200">
                <a:solidFill>
                  <a:srgbClr val="0000FF"/>
                </a:solidFill>
                <a:effectLst>
                  <a:outerShdw blurRad="12700" dist="25400" dir="2700000" rotWithShape="0">
                    <a:srgbClr val="000000"/>
                  </a:outerShdw>
                </a:effectLst>
                <a:uFill>
                  <a:solidFill>
                    <a:srgbClr val="0000FF"/>
                  </a:solidFill>
                </a:uFill>
              </a:rPr>
              <a:t>(P. grandiflorum)</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69" name="学名の面白話 (1)"/>
          <p:cNvSpPr txBox="1">
            <a:spLocks noGrp="1"/>
          </p:cNvSpPr>
          <p:nvPr>
            <p:ph type="title" idx="4294967295"/>
          </p:nvPr>
        </p:nvSpPr>
        <p:spPr>
          <a:xfrm>
            <a:off x="2492586" y="325119"/>
            <a:ext cx="8344748" cy="1300481"/>
          </a:xfrm>
          <a:prstGeom prst="rect">
            <a:avLst/>
          </a:prstGeom>
          <a:solidFill>
            <a:srgbClr val="008080"/>
          </a:solidFill>
          <a:effectLst>
            <a:outerShdw blurRad="127000" dist="152400" dir="18900000" rotWithShape="0">
              <a:srgbClr val="003366">
                <a:alpha val="79998"/>
              </a:srgbClr>
            </a:outerShdw>
          </a:effectLst>
        </p:spPr>
        <p:txBody>
          <a:bodyPr lIns="72248" tIns="72248" rIns="72248" bIns="72248"/>
          <a:lstStyle>
            <a:lvl1pPr marL="40639" marR="40639" defTabSz="1300480">
              <a:buClr>
                <a:srgbClr val="FFFF00"/>
              </a:buClr>
              <a:buFont typeface="Tahoma"/>
              <a:defRPr sz="6257">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defRPr>
            </a:lvl1pPr>
          </a:lstStyle>
          <a:p>
            <a:pPr>
              <a:defRPr>
                <a:solidFill>
                  <a:srgbClr val="FFFFFF"/>
                </a:solidFill>
                <a:effectLst/>
                <a:uFill>
                  <a:solidFill>
                    <a:srgbClr val="FFFFFF"/>
                  </a:solidFill>
                </a:uFill>
              </a:defRPr>
            </a:pPr>
            <a:r>
              <a:rPr>
                <a:solidFill>
                  <a:srgbClr val="FFFF00"/>
                </a:solidFill>
                <a:effectLst>
                  <a:outerShdw blurRad="12700" dist="25400" dir="2700000" rotWithShape="0">
                    <a:srgbClr val="000000"/>
                  </a:outerShdw>
                </a:effectLst>
                <a:uFill>
                  <a:solidFill>
                    <a:srgbClr val="FFFF00"/>
                  </a:solidFill>
                </a:uFill>
              </a:rPr>
              <a:t>学名の面白話 (1)</a:t>
            </a:r>
          </a:p>
        </p:txBody>
      </p:sp>
      <p:sp>
        <p:nvSpPr>
          <p:cNvPr id="170" name="イチョウ"/>
          <p:cNvSpPr txBox="1"/>
          <p:nvPr/>
        </p:nvSpPr>
        <p:spPr>
          <a:xfrm>
            <a:off x="-1" y="1733973"/>
            <a:ext cx="3919504" cy="6536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8" tIns="72248" rIns="72248" bIns="72248">
            <a:spAutoFit/>
          </a:bodyPr>
          <a:lstStyle>
            <a:lvl1pPr marL="40639" marR="40639" algn="l" defTabSz="1300480">
              <a:spcBef>
                <a:spcPts val="1600"/>
              </a:spcBef>
              <a:buClr>
                <a:srgbClr val="FF0000"/>
              </a:buClr>
              <a:buFont typeface="Arial"/>
              <a:defRPr sz="3982">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defRPr>
            </a:lvl1pPr>
          </a:lstStyle>
          <a:p>
            <a:pPr>
              <a:defRPr>
                <a:latin typeface="Arial"/>
                <a:ea typeface="Arial"/>
                <a:cs typeface="Arial"/>
                <a:sym typeface="Arial"/>
              </a:defRPr>
            </a:pPr>
            <a:r>
              <a:rPr>
                <a:latin typeface="ヒラギノ明朝 ProN W6"/>
                <a:ea typeface="ヒラギノ明朝 ProN W6"/>
                <a:cs typeface="ヒラギノ明朝 ProN W6"/>
                <a:sym typeface="ヒラギノ明朝 ProN W6"/>
              </a:rPr>
              <a:t>イチョウ</a:t>
            </a:r>
          </a:p>
        </p:txBody>
      </p:sp>
      <p:sp>
        <p:nvSpPr>
          <p:cNvPr id="171" name="↑…"/>
          <p:cNvSpPr txBox="1"/>
          <p:nvPr/>
        </p:nvSpPr>
        <p:spPr>
          <a:xfrm>
            <a:off x="2059093" y="2384213"/>
            <a:ext cx="2619023" cy="1752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8" tIns="72248" rIns="72248" bIns="72248">
            <a:spAutoFit/>
          </a:bodyPr>
          <a:lstStyle/>
          <a:p>
            <a:pPr marL="40639" marR="40639" algn="l" defTabSz="1300480">
              <a:spcBef>
                <a:spcPts val="1600"/>
              </a:spcBef>
              <a:buClr>
                <a:srgbClr val="800000"/>
              </a:buClr>
              <a:buFont typeface="Arial"/>
              <a:defRPr sz="3982">
                <a:solidFill>
                  <a:srgbClr val="800000"/>
                </a:solidFill>
                <a:effectLst>
                  <a:outerShdw blurRad="12700" dist="25400" dir="2700000" rotWithShape="0">
                    <a:srgbClr val="000000"/>
                  </a:outerShdw>
                </a:effectLst>
                <a:uFill>
                  <a:solidFill>
                    <a:srgbClr val="800000"/>
                  </a:solidFill>
                </a:uFill>
                <a:latin typeface="Arial"/>
                <a:ea typeface="Arial"/>
                <a:cs typeface="Arial"/>
                <a:sym typeface="Arial"/>
              </a:defRPr>
            </a:pPr>
            <a:r>
              <a:rPr>
                <a:latin typeface="ヒラギノ明朝 ProN W6"/>
                <a:ea typeface="ヒラギノ明朝 ProN W6"/>
                <a:cs typeface="ヒラギノ明朝 ProN W6"/>
                <a:sym typeface="ヒラギノ明朝 ProN W6"/>
              </a:rPr>
              <a:t>　　　</a:t>
            </a:r>
            <a:r>
              <a:t>↑</a:t>
            </a:r>
          </a:p>
          <a:p>
            <a:pPr marL="40639" marR="40639" algn="l" defTabSz="1300480">
              <a:spcBef>
                <a:spcPts val="1600"/>
              </a:spcBef>
              <a:buClr>
                <a:srgbClr val="800000"/>
              </a:buClr>
              <a:buFont typeface="Arial"/>
              <a:defRPr sz="3982">
                <a:solidFill>
                  <a:srgbClr val="800000"/>
                </a:solidFill>
                <a:effectLst>
                  <a:outerShdw blurRad="12700" dist="25400" dir="2700000" rotWithShape="0">
                    <a:srgbClr val="000000"/>
                  </a:outerShdw>
                </a:effectLst>
                <a:uFill>
                  <a:solidFill>
                    <a:srgbClr val="800000"/>
                  </a:solidFill>
                </a:uFill>
                <a:latin typeface="Arial"/>
                <a:ea typeface="Arial"/>
                <a:cs typeface="Arial"/>
                <a:sym typeface="Arial"/>
              </a:defRPr>
            </a:pPr>
            <a:r>
              <a:rPr>
                <a:latin typeface="ヒラギノ明朝 ProN W6"/>
                <a:ea typeface="ヒラギノ明朝 ProN W6"/>
                <a:cs typeface="ヒラギノ明朝 ProN W6"/>
                <a:sym typeface="ヒラギノ明朝 ProN W6"/>
              </a:rPr>
              <a:t>銀　　杏</a:t>
            </a:r>
          </a:p>
        </p:txBody>
      </p:sp>
      <p:sp>
        <p:nvSpPr>
          <p:cNvPr id="172" name="ギンキョウ Ginkyo"/>
          <p:cNvSpPr txBox="1"/>
          <p:nvPr/>
        </p:nvSpPr>
        <p:spPr>
          <a:xfrm>
            <a:off x="1950720" y="4009813"/>
            <a:ext cx="5653476" cy="6536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8" tIns="72248" rIns="72248" bIns="72248">
            <a:spAutoFit/>
          </a:bodyPr>
          <a:lstStyle>
            <a:lvl1pPr marL="40639" marR="40639" algn="l" defTabSz="1300480">
              <a:spcBef>
                <a:spcPts val="1600"/>
              </a:spcBef>
              <a:buClr>
                <a:srgbClr val="800000"/>
              </a:buClr>
              <a:buFont typeface="Arial"/>
              <a:defRPr sz="3982">
                <a:solidFill>
                  <a:srgbClr val="800000"/>
                </a:solidFill>
                <a:effectLst>
                  <a:outerShdw blurRad="12700" dist="25400" dir="2700000" rotWithShape="0">
                    <a:srgbClr val="000000"/>
                  </a:outerShdw>
                </a:effectLst>
                <a:uFill>
                  <a:solidFill>
                    <a:srgbClr val="800000"/>
                  </a:solidFill>
                </a:uFill>
                <a:latin typeface="ヒラギノ明朝 ProN W6"/>
                <a:ea typeface="ヒラギノ明朝 ProN W6"/>
                <a:cs typeface="ヒラギノ明朝 ProN W6"/>
                <a:sym typeface="ヒラギノ明朝 ProN W6"/>
              </a:defRPr>
            </a:lvl1pPr>
          </a:lstStyle>
          <a:p>
            <a:pPr>
              <a:defRPr sz="3413" b="1">
                <a:solidFill>
                  <a:srgbClr val="FFFFFF"/>
                </a:solidFill>
                <a:effectLst/>
                <a:uFill>
                  <a:solidFill>
                    <a:srgbClr val="FFFFFF"/>
                  </a:solidFill>
                </a:uFill>
                <a:latin typeface="Arial"/>
                <a:ea typeface="Arial"/>
                <a:cs typeface="Arial"/>
                <a:sym typeface="Arial"/>
              </a:defRPr>
            </a:pPr>
            <a:r>
              <a:rPr sz="3982" b="0">
                <a:solidFill>
                  <a:srgbClr val="800000"/>
                </a:solidFill>
                <a:effectLst>
                  <a:outerShdw blurRad="12700" dist="25400" dir="2700000" rotWithShape="0">
                    <a:srgbClr val="000000"/>
                  </a:outerShdw>
                </a:effectLst>
                <a:uFill>
                  <a:solidFill>
                    <a:srgbClr val="800000"/>
                  </a:solidFill>
                </a:uFill>
                <a:latin typeface="ヒラギノ明朝 ProN W6"/>
                <a:ea typeface="ヒラギノ明朝 ProN W6"/>
                <a:cs typeface="ヒラギノ明朝 ProN W6"/>
                <a:sym typeface="ヒラギノ明朝 ProN W6"/>
              </a:rPr>
              <a:t>ギンキョウ　Ginkyo</a:t>
            </a:r>
          </a:p>
        </p:txBody>
      </p:sp>
      <p:sp>
        <p:nvSpPr>
          <p:cNvPr id="173" name="Ginkgo  biloba  L."/>
          <p:cNvSpPr txBox="1"/>
          <p:nvPr/>
        </p:nvSpPr>
        <p:spPr>
          <a:xfrm>
            <a:off x="2600960" y="1733973"/>
            <a:ext cx="5545103" cy="8001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8" tIns="72248" rIns="72248" bIns="72248">
            <a:spAutoFit/>
          </a:bodyPr>
          <a:lstStyle/>
          <a:p>
            <a:pPr marL="40639" marR="40639" algn="l" defTabSz="1300480">
              <a:spcBef>
                <a:spcPts val="1800"/>
              </a:spcBef>
              <a:buClr>
                <a:srgbClr val="FF0000"/>
              </a:buClr>
              <a:buFont typeface="Times New Roman"/>
              <a:defRPr sz="3413" b="1">
                <a:solidFill>
                  <a:srgbClr val="FFFFFF"/>
                </a:solidFill>
                <a:uFill>
                  <a:solidFill>
                    <a:srgbClr val="FFFFFF"/>
                  </a:solidFill>
                </a:uFill>
                <a:latin typeface="Arial"/>
                <a:ea typeface="Arial"/>
                <a:cs typeface="Arial"/>
                <a:sym typeface="Arial"/>
              </a:defRPr>
            </a:pPr>
            <a:r>
              <a:rPr sz="4551" i="1">
                <a:solidFill>
                  <a:srgbClr val="FF0000"/>
                </a:solidFill>
                <a:effectLst>
                  <a:outerShdw blurRad="12700" dist="25400" dir="2700000" rotWithShape="0">
                    <a:srgbClr val="000000"/>
                  </a:outerShdw>
                </a:effectLst>
                <a:uFill>
                  <a:solidFill>
                    <a:srgbClr val="FF0000"/>
                  </a:solidFill>
                </a:uFill>
                <a:latin typeface="Times New Roman"/>
                <a:ea typeface="Times New Roman"/>
                <a:cs typeface="Times New Roman"/>
                <a:sym typeface="Times New Roman"/>
              </a:rPr>
              <a:t>Ginkgo </a:t>
            </a:r>
            <a:r>
              <a:rPr sz="4551" b="0">
                <a:solidFill>
                  <a:srgbClr val="FF0000"/>
                </a:solidFill>
                <a:effectLst>
                  <a:outerShdw blurRad="12700" dist="25400" dir="2700000" rotWithShape="0">
                    <a:srgbClr val="000000"/>
                  </a:outerShdw>
                </a:effectLst>
                <a:uFill>
                  <a:solidFill>
                    <a:srgbClr val="FF0000"/>
                  </a:solidFill>
                </a:uFill>
                <a:latin typeface="ＭＳ Ｐゴシック"/>
                <a:ea typeface="ＭＳ Ｐゴシック"/>
                <a:cs typeface="ＭＳ Ｐゴシック"/>
                <a:sym typeface="ＭＳ Ｐゴシック"/>
              </a:rPr>
              <a:t>　</a:t>
            </a:r>
            <a:r>
              <a:rPr sz="4551" i="1">
                <a:solidFill>
                  <a:srgbClr val="FF0000"/>
                </a:solidFill>
                <a:effectLst>
                  <a:outerShdw blurRad="12700" dist="25400" dir="2700000" rotWithShape="0">
                    <a:srgbClr val="000000"/>
                  </a:outerShdw>
                </a:effectLst>
                <a:uFill>
                  <a:solidFill>
                    <a:srgbClr val="FF0000"/>
                  </a:solidFill>
                </a:uFill>
                <a:latin typeface="Times New Roman"/>
                <a:ea typeface="Times New Roman"/>
                <a:cs typeface="Times New Roman"/>
                <a:sym typeface="Times New Roman"/>
              </a:rPr>
              <a:t>biloba</a:t>
            </a:r>
            <a:r>
              <a:rPr sz="4551">
                <a:solidFill>
                  <a:srgbClr val="FF0000"/>
                </a:solidFill>
                <a:effectLst>
                  <a:outerShdw blurRad="12700" dist="25400" dir="2700000" rotWithShape="0">
                    <a:srgbClr val="000000"/>
                  </a:outerShdw>
                </a:effectLst>
                <a:uFill>
                  <a:solidFill>
                    <a:srgbClr val="FF0000"/>
                  </a:solidFill>
                </a:uFill>
                <a:latin typeface="Times New Roman"/>
                <a:ea typeface="Times New Roman"/>
                <a:cs typeface="Times New Roman"/>
                <a:sym typeface="Times New Roman"/>
              </a:rPr>
              <a:t> </a:t>
            </a:r>
            <a:r>
              <a:rPr sz="4551" b="0">
                <a:solidFill>
                  <a:srgbClr val="FF0000"/>
                </a:solidFill>
                <a:effectLst>
                  <a:outerShdw blurRad="12700" dist="25400" dir="2700000" rotWithShape="0">
                    <a:srgbClr val="000000"/>
                  </a:outerShdw>
                </a:effectLst>
                <a:uFill>
                  <a:solidFill>
                    <a:srgbClr val="FF0000"/>
                  </a:solidFill>
                </a:uFill>
                <a:latin typeface="ＭＳ Ｐゴシック"/>
                <a:ea typeface="ＭＳ Ｐゴシック"/>
                <a:cs typeface="ＭＳ Ｐゴシック"/>
                <a:sym typeface="ＭＳ Ｐゴシック"/>
              </a:rPr>
              <a:t>　</a:t>
            </a:r>
            <a:r>
              <a:rPr sz="4551">
                <a:solidFill>
                  <a:srgbClr val="FF0000"/>
                </a:solidFill>
                <a:effectLst>
                  <a:outerShdw blurRad="12700" dist="25400" dir="2700000" rotWithShape="0">
                    <a:srgbClr val="000000"/>
                  </a:outerShdw>
                </a:effectLst>
                <a:uFill>
                  <a:solidFill>
                    <a:srgbClr val="FF0000"/>
                  </a:solidFill>
                </a:uFill>
                <a:latin typeface="Times New Roman"/>
                <a:ea typeface="Times New Roman"/>
                <a:cs typeface="Times New Roman"/>
                <a:sym typeface="Times New Roman"/>
              </a:rPr>
              <a:t>L.</a:t>
            </a:r>
          </a:p>
        </p:txBody>
      </p:sp>
      <p:sp>
        <p:nvSpPr>
          <p:cNvPr id="174" name="サプリメント：イチョウ葉エキス…"/>
          <p:cNvSpPr txBox="1"/>
          <p:nvPr/>
        </p:nvSpPr>
        <p:spPr>
          <a:xfrm>
            <a:off x="4660053" y="5960533"/>
            <a:ext cx="7725575" cy="1463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2248" tIns="72248" rIns="72248" bIns="72248">
            <a:spAutoFit/>
          </a:bodyPr>
          <a:lstStyle/>
          <a:p>
            <a:pPr marL="40639" marR="40639" algn="l" defTabSz="1300480">
              <a:buClr>
                <a:srgbClr val="FFFFFF"/>
              </a:buClr>
              <a:buFont typeface="Arial"/>
              <a:defRPr sz="3413" b="1">
                <a:solidFill>
                  <a:srgbClr val="FFFFFF"/>
                </a:solidFill>
                <a:uFill>
                  <a:solidFill>
                    <a:srgbClr val="FFFFFF"/>
                  </a:solidFill>
                </a:uFill>
                <a:latin typeface="Arial"/>
                <a:ea typeface="Arial"/>
                <a:cs typeface="Arial"/>
                <a:sym typeface="Arial"/>
              </a:defRPr>
            </a:pPr>
            <a:r>
              <a:rPr sz="3982" b="0">
                <a:effectLst>
                  <a:outerShdw blurRad="12700" dist="25400" dir="2700000" rotWithShape="0">
                    <a:srgbClr val="000000"/>
                  </a:outerShdw>
                </a:effectLst>
                <a:latin typeface="ヒラギノ明朝 ProN W6"/>
                <a:ea typeface="ヒラギノ明朝 ProN W6"/>
                <a:cs typeface="ヒラギノ明朝 ProN W6"/>
                <a:sym typeface="ヒラギノ明朝 ProN W6"/>
              </a:rPr>
              <a:t>サプリメント：</a:t>
            </a:r>
            <a:r>
              <a:rPr sz="3982" b="0">
                <a:solidFill>
                  <a:srgbClr val="0000FF"/>
                </a:solidFill>
                <a:effectLst>
                  <a:outerShdw blurRad="12700" dist="25400" dir="2700000" rotWithShape="0">
                    <a:srgbClr val="000000"/>
                  </a:outerShdw>
                </a:effectLst>
                <a:uFill>
                  <a:solidFill>
                    <a:srgbClr val="0000FF"/>
                  </a:solidFill>
                </a:uFill>
                <a:latin typeface="ヒラギノ明朝 ProN W6"/>
                <a:ea typeface="ヒラギノ明朝 ProN W6"/>
                <a:cs typeface="ヒラギノ明朝 ProN W6"/>
                <a:sym typeface="ヒラギノ明朝 ProN W6"/>
              </a:rPr>
              <a:t>イチョウ葉エキス</a:t>
            </a:r>
          </a:p>
          <a:p>
            <a:pPr marL="40639" marR="40639" algn="l" defTabSz="1300480">
              <a:buClr>
                <a:srgbClr val="0000FF"/>
              </a:buClr>
              <a:buFont typeface="Arial"/>
              <a:defRPr sz="3413" b="1">
                <a:solidFill>
                  <a:srgbClr val="FFFFFF"/>
                </a:solidFill>
                <a:uFill>
                  <a:solidFill>
                    <a:srgbClr val="FFFFFF"/>
                  </a:solidFill>
                </a:uFill>
                <a:latin typeface="Arial"/>
                <a:ea typeface="Arial"/>
                <a:cs typeface="Arial"/>
                <a:sym typeface="Arial"/>
              </a:defRPr>
            </a:pPr>
            <a:r>
              <a:rPr sz="3982" b="0">
                <a:solidFill>
                  <a:srgbClr val="0000FF"/>
                </a:solidFill>
                <a:effectLst>
                  <a:outerShdw blurRad="12700" dist="25400" dir="2700000" rotWithShape="0">
                    <a:srgbClr val="000000"/>
                  </a:outerShdw>
                </a:effectLst>
                <a:uFill>
                  <a:solidFill>
                    <a:srgbClr val="0000FF"/>
                  </a:solidFill>
                </a:uFill>
                <a:latin typeface="ヒラギノ明朝 ProN W6"/>
                <a:ea typeface="ヒラギノ明朝 ProN W6"/>
                <a:cs typeface="ヒラギノ明朝 ProN W6"/>
                <a:sym typeface="ヒラギノ明朝 ProN W6"/>
              </a:rPr>
              <a:t>　　　　　　　　</a:t>
            </a:r>
            <a:r>
              <a:rPr sz="3982" b="0">
                <a:solidFill>
                  <a:srgbClr val="0000FF"/>
                </a:solidFill>
                <a:effectLst>
                  <a:outerShdw blurRad="12700" dist="25400" dir="2700000" rotWithShape="0">
                    <a:srgbClr val="000000"/>
                  </a:outerShdw>
                </a:effectLst>
                <a:uFill>
                  <a:solidFill>
                    <a:srgbClr val="0000FF"/>
                  </a:solidFill>
                </a:uFill>
              </a:rPr>
              <a:t>   </a:t>
            </a:r>
            <a:r>
              <a:rPr b="0">
                <a:solidFill>
                  <a:srgbClr val="0000FF"/>
                </a:solidFill>
                <a:effectLst>
                  <a:outerShdw blurRad="12700" dist="25400" dir="2700000" rotWithShape="0">
                    <a:srgbClr val="000000"/>
                  </a:outerShdw>
                </a:effectLst>
                <a:uFill>
                  <a:solidFill>
                    <a:srgbClr val="0000FF"/>
                  </a:solidFill>
                </a:uFill>
                <a:latin typeface="ヒラギノ明朝 ProN W6"/>
                <a:ea typeface="ヒラギノ明朝 ProN W6"/>
                <a:cs typeface="ヒラギノ明朝 ProN W6"/>
                <a:sym typeface="ヒラギノ明朝 ProN W6"/>
              </a:rPr>
              <a:t>(EGb761)</a:t>
            </a:r>
          </a:p>
        </p:txBody>
      </p:sp>
      <p:sp>
        <p:nvSpPr>
          <p:cNvPr id="175" name="認知障害改善作用"/>
          <p:cNvSpPr txBox="1"/>
          <p:nvPr/>
        </p:nvSpPr>
        <p:spPr>
          <a:xfrm>
            <a:off x="6068906" y="7586133"/>
            <a:ext cx="5653477" cy="6536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8" tIns="72248" rIns="72248" bIns="72248">
            <a:spAutoFit/>
          </a:bodyPr>
          <a:lstStyle>
            <a:lvl1pPr marL="40639" marR="40639" algn="l" defTabSz="1300480">
              <a:spcBef>
                <a:spcPts val="1600"/>
              </a:spcBef>
              <a:buClr>
                <a:srgbClr val="000000"/>
              </a:buClr>
              <a:buFont typeface="Arial"/>
              <a:defRPr sz="3982">
                <a:effectLst>
                  <a:outerShdw blurRad="12700" dist="25400" dir="2700000" rotWithShape="0">
                    <a:srgbClr val="FFFFFF"/>
                  </a:outerShdw>
                </a:effectLst>
                <a:uFill>
                  <a:solidFill>
                    <a:srgbClr val="000000"/>
                  </a:solidFill>
                </a:uFill>
                <a:latin typeface="ヒラギノ明朝 ProN W6"/>
                <a:ea typeface="ヒラギノ明朝 ProN W6"/>
                <a:cs typeface="ヒラギノ明朝 ProN W6"/>
                <a:sym typeface="ヒラギノ明朝 ProN W6"/>
              </a:defRPr>
            </a:lvl1pPr>
          </a:lstStyle>
          <a:p>
            <a:pPr>
              <a:defRPr>
                <a:latin typeface="Arial"/>
                <a:ea typeface="Arial"/>
                <a:cs typeface="Arial"/>
                <a:sym typeface="Arial"/>
              </a:defRPr>
            </a:pPr>
            <a:r>
              <a:rPr>
                <a:latin typeface="ヒラギノ明朝 ProN W6"/>
                <a:ea typeface="ヒラギノ明朝 ProN W6"/>
                <a:cs typeface="ヒラギノ明朝 ProN W6"/>
                <a:sym typeface="ヒラギノ明朝 ProN W6"/>
              </a:rPr>
              <a:t>認知障害改善作用</a:t>
            </a:r>
          </a:p>
        </p:txBody>
      </p:sp>
      <p:sp>
        <p:nvSpPr>
          <p:cNvPr id="176" name="E. Kaempferが欧州に紹介"/>
          <p:cNvSpPr txBox="1"/>
          <p:nvPr/>
        </p:nvSpPr>
        <p:spPr>
          <a:xfrm>
            <a:off x="1625600" y="4876800"/>
            <a:ext cx="6412090" cy="6536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8" tIns="72248" rIns="72248" bIns="72248">
            <a:spAutoFit/>
          </a:bodyPr>
          <a:lstStyle/>
          <a:p>
            <a:pPr marL="40639" marR="40639" algn="l" defTabSz="1300480">
              <a:spcBef>
                <a:spcPts val="1800"/>
              </a:spcBef>
              <a:buClr>
                <a:srgbClr val="FFFF00"/>
              </a:buClr>
              <a:buFont typeface="ヒラギノ明朝 ProN W3"/>
              <a:defRPr sz="3413" b="1">
                <a:solidFill>
                  <a:srgbClr val="FFFFFF"/>
                </a:solidFill>
                <a:uFill>
                  <a:solidFill>
                    <a:srgbClr val="FFFFFF"/>
                  </a:solidFill>
                </a:uFill>
                <a:latin typeface="Arial"/>
                <a:ea typeface="Arial"/>
                <a:cs typeface="Arial"/>
                <a:sym typeface="Arial"/>
              </a:defRPr>
            </a:pPr>
            <a:r>
              <a:rPr b="0">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rPr>
              <a:t>E. Kaempfer</a:t>
            </a:r>
            <a:r>
              <a:rPr sz="3982" b="0">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rPr>
              <a:t>が欧州に紹介</a:t>
            </a:r>
          </a:p>
        </p:txBody>
      </p:sp>
      <p:pic>
        <p:nvPicPr>
          <p:cNvPr id="177" name="image-6.png" descr="image-6.png"/>
          <p:cNvPicPr>
            <a:picLocks noChangeAspect="1"/>
          </p:cNvPicPr>
          <p:nvPr/>
        </p:nvPicPr>
        <p:blipFill>
          <a:blip r:embed="rId3"/>
          <a:stretch>
            <a:fillRect/>
          </a:stretch>
        </p:blipFill>
        <p:spPr>
          <a:xfrm>
            <a:off x="8128000" y="1842346"/>
            <a:ext cx="4585547" cy="3438597"/>
          </a:xfrm>
          <a:prstGeom prst="rect">
            <a:avLst/>
          </a:prstGeom>
          <a:ln w="12700">
            <a:miter lim="400000"/>
          </a:ln>
        </p:spPr>
      </p:pic>
      <p:pic>
        <p:nvPicPr>
          <p:cNvPr id="178" name="image-7.png" descr="image-7.png"/>
          <p:cNvPicPr>
            <a:picLocks noChangeAspect="1"/>
          </p:cNvPicPr>
          <p:nvPr/>
        </p:nvPicPr>
        <p:blipFill>
          <a:blip r:embed="rId4"/>
          <a:stretch>
            <a:fillRect/>
          </a:stretch>
        </p:blipFill>
        <p:spPr>
          <a:xfrm>
            <a:off x="650239" y="6068906"/>
            <a:ext cx="2494846" cy="3395699"/>
          </a:xfrm>
          <a:prstGeom prst="rect">
            <a:avLst/>
          </a:prstGeom>
          <a:ln w="12700">
            <a:miter lim="400000"/>
          </a:ln>
        </p:spPr>
      </p:pic>
    </p:spTree>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42464D"/>
      </a:dk2>
      <a:lt2>
        <a:srgbClr val="D4D6D9"/>
      </a:lt2>
      <a:accent1>
        <a:srgbClr val="095CC4"/>
      </a:accent1>
      <a:accent2>
        <a:srgbClr val="1B8518"/>
      </a:accent2>
      <a:accent3>
        <a:srgbClr val="D3B21C"/>
      </a:accent3>
      <a:accent4>
        <a:srgbClr val="D45510"/>
      </a:accent4>
      <a:accent5>
        <a:srgbClr val="BA120A"/>
      </a:accent5>
      <a:accent6>
        <a:srgbClr val="62298A"/>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12700" rotWithShape="0">
              <a:srgbClr val="000000">
                <a:alpha val="50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42464D"/>
      </a:dk2>
      <a:lt2>
        <a:srgbClr val="D4D6D9"/>
      </a:lt2>
      <a:accent1>
        <a:srgbClr val="095CC4"/>
      </a:accent1>
      <a:accent2>
        <a:srgbClr val="1B8518"/>
      </a:accent2>
      <a:accent3>
        <a:srgbClr val="D3B21C"/>
      </a:accent3>
      <a:accent4>
        <a:srgbClr val="D45510"/>
      </a:accent4>
      <a:accent5>
        <a:srgbClr val="BA120A"/>
      </a:accent5>
      <a:accent6>
        <a:srgbClr val="62298A"/>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12700" rotWithShape="0">
              <a:srgbClr val="000000">
                <a:alpha val="50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21</TotalTime>
  <Words>943</Words>
  <Application>Microsoft Macintosh PowerPoint</Application>
  <PresentationFormat>ユーザー設定</PresentationFormat>
  <Paragraphs>295</Paragraphs>
  <Slides>25</Slides>
  <Notes>0</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25</vt:i4>
      </vt:variant>
    </vt:vector>
  </HeadingPairs>
  <TitlesOfParts>
    <vt:vector size="36" baseType="lpstr">
      <vt:lpstr>ＭＳ Ｐゴシック</vt:lpstr>
      <vt:lpstr>ＭＳ 明朝</vt:lpstr>
      <vt:lpstr>ヒラギノ明朝 ProN W3</vt:lpstr>
      <vt:lpstr>ヒラギノ明朝 ProN W6</vt:lpstr>
      <vt:lpstr>Arial</vt:lpstr>
      <vt:lpstr>Helvetica Light</vt:lpstr>
      <vt:lpstr>Helvetica Neue</vt:lpstr>
      <vt:lpstr>Tahoma</vt:lpstr>
      <vt:lpstr>Times New Roman</vt:lpstr>
      <vt:lpstr>Wingdings</vt:lpstr>
      <vt:lpstr>White</vt:lpstr>
      <vt:lpstr>薬 用 植 物 学</vt:lpstr>
      <vt:lpstr>薬用植物とは何か(1)</vt:lpstr>
      <vt:lpstr>薬用植物とは何か(2)</vt:lpstr>
      <vt:lpstr>植　物　の　名　前</vt:lpstr>
      <vt:lpstr>植 物 分 類 階 級 (1)</vt:lpstr>
      <vt:lpstr>植 物 分 類 階 級 (2)</vt:lpstr>
      <vt:lpstr>植 物 分 類 階 級 (3)</vt:lpstr>
      <vt:lpstr>植 物 分 類 階 級 (4)</vt:lpstr>
      <vt:lpstr>学名の面白話 (1)</vt:lpstr>
      <vt:lpstr>学名の面白話 (2-1)</vt:lpstr>
      <vt:lpstr>学名の面白話 (2-2)</vt:lpstr>
      <vt:lpstr>学名の面白話 (3)</vt:lpstr>
      <vt:lpstr>学名の面白話 (4)</vt:lpstr>
      <vt:lpstr>学名の面白話 (5)</vt:lpstr>
      <vt:lpstr>植 物 種 の 記 載 法</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薬 用 植 物 学</dc:title>
  <cp:lastModifiedBy>木下 いづみ</cp:lastModifiedBy>
  <cp:revision>7</cp:revision>
  <dcterms:modified xsi:type="dcterms:W3CDTF">2021-02-08T13:32:49Z</dcterms:modified>
</cp:coreProperties>
</file>