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91" r:id="rId2"/>
    <p:sldId id="292" r:id="rId3"/>
    <p:sldId id="293" r:id="rId4"/>
    <p:sldId id="294" r:id="rId5"/>
    <p:sldId id="295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261" r:id="rId19"/>
    <p:sldId id="308" r:id="rId20"/>
    <p:sldId id="309" r:id="rId21"/>
    <p:sldId id="310" r:id="rId22"/>
    <p:sldId id="311" r:id="rId23"/>
    <p:sldId id="312" r:id="rId24"/>
    <p:sldId id="314" r:id="rId25"/>
    <p:sldId id="313" r:id="rId26"/>
    <p:sldId id="316" r:id="rId27"/>
    <p:sldId id="315" r:id="rId28"/>
    <p:sldId id="271" r:id="rId2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28D6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CDFE2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2E78C3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394F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B4EB3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solidFill>
            <a:srgbClr val="D9D9D9"/>
          </a:solidFill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4FC327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0F7813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0F781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B4B4B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4B4B4B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4B4B4B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4B4B4B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4B4B4B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4B4B4B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0DDCD"/>
          </a:solidFill>
        </a:fill>
      </a:tcStyle>
    </a:wholeTbl>
    <a:band2H>
      <a:tcTxStyle/>
      <a:tcStyle>
        <a:tcBdr/>
        <a:fill>
          <a:solidFill>
            <a:srgbClr val="D2CFC5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4B4B4B"/>
              </a:solidFill>
              <a:prstDash val="solid"/>
              <a:miter lim="400000"/>
            </a:ln>
          </a:left>
          <a:right>
            <a:ln w="12700" cap="flat">
              <a:solidFill>
                <a:srgbClr val="4B4B4B"/>
              </a:solidFill>
              <a:prstDash val="solid"/>
              <a:miter lim="400000"/>
            </a:ln>
          </a:right>
          <a:top>
            <a:ln w="12700" cap="flat">
              <a:solidFill>
                <a:srgbClr val="4B4B4B"/>
              </a:solidFill>
              <a:prstDash val="solid"/>
              <a:miter lim="400000"/>
            </a:ln>
          </a:top>
          <a:bottom>
            <a:ln w="12700" cap="flat">
              <a:solidFill>
                <a:srgbClr val="4B4B4B"/>
              </a:solidFill>
              <a:prstDash val="solid"/>
              <a:miter lim="400000"/>
            </a:ln>
          </a:bottom>
          <a:insideH>
            <a:ln w="12700" cap="flat">
              <a:solidFill>
                <a:srgbClr val="4B4B4B"/>
              </a:solidFill>
              <a:prstDash val="solid"/>
              <a:miter lim="400000"/>
            </a:ln>
          </a:insideH>
          <a:insideV>
            <a:ln w="12700" cap="flat">
              <a:solidFill>
                <a:srgbClr val="4B4B4B"/>
              </a:solidFill>
              <a:prstDash val="solid"/>
              <a:miter lim="400000"/>
            </a:ln>
          </a:insideV>
        </a:tcBdr>
        <a:fill>
          <a:solidFill>
            <a:srgbClr val="7D8B87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4B4B4B"/>
              </a:solidFill>
              <a:prstDash val="solid"/>
              <a:miter lim="400000"/>
            </a:ln>
          </a:left>
          <a:right>
            <a:ln w="12700" cap="flat">
              <a:solidFill>
                <a:srgbClr val="4B4B4B"/>
              </a:solidFill>
              <a:prstDash val="solid"/>
              <a:miter lim="400000"/>
            </a:ln>
          </a:right>
          <a:top>
            <a:ln w="12700" cap="flat">
              <a:solidFill>
                <a:srgbClr val="4B4B4B"/>
              </a:solidFill>
              <a:prstDash val="solid"/>
              <a:miter lim="400000"/>
            </a:ln>
          </a:top>
          <a:bottom>
            <a:ln w="12700" cap="flat">
              <a:solidFill>
                <a:srgbClr val="4B4B4B"/>
              </a:solidFill>
              <a:prstDash val="solid"/>
              <a:miter lim="400000"/>
            </a:ln>
          </a:bottom>
          <a:insideH>
            <a:ln w="12700" cap="flat">
              <a:solidFill>
                <a:srgbClr val="4B4B4B"/>
              </a:solidFill>
              <a:prstDash val="solid"/>
              <a:miter lim="400000"/>
            </a:ln>
          </a:insideH>
          <a:insideV>
            <a:ln w="12700" cap="flat">
              <a:solidFill>
                <a:srgbClr val="4B4B4B"/>
              </a:solidFill>
              <a:prstDash val="solid"/>
              <a:miter lim="400000"/>
            </a:ln>
          </a:insideV>
        </a:tcBdr>
        <a:fill>
          <a:solidFill>
            <a:srgbClr val="84633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4B4B4B"/>
              </a:solidFill>
              <a:prstDash val="solid"/>
              <a:miter lim="400000"/>
            </a:ln>
          </a:left>
          <a:right>
            <a:ln w="12700" cap="flat">
              <a:solidFill>
                <a:srgbClr val="4B4B4B"/>
              </a:solidFill>
              <a:prstDash val="solid"/>
              <a:miter lim="400000"/>
            </a:ln>
          </a:right>
          <a:top>
            <a:ln w="12700" cap="flat">
              <a:solidFill>
                <a:srgbClr val="4B4B4B"/>
              </a:solidFill>
              <a:prstDash val="solid"/>
              <a:miter lim="400000"/>
            </a:ln>
          </a:top>
          <a:bottom>
            <a:ln w="12700" cap="flat">
              <a:solidFill>
                <a:srgbClr val="4B4B4B"/>
              </a:solidFill>
              <a:prstDash val="solid"/>
              <a:miter lim="400000"/>
            </a:ln>
          </a:bottom>
          <a:insideH>
            <a:ln w="12700" cap="flat">
              <a:solidFill>
                <a:srgbClr val="4B4B4B"/>
              </a:solidFill>
              <a:prstDash val="solid"/>
              <a:miter lim="400000"/>
            </a:ln>
          </a:insideH>
          <a:insideV>
            <a:ln w="12700" cap="flat">
              <a:solidFill>
                <a:srgbClr val="4B4B4B"/>
              </a:solidFill>
              <a:prstDash val="solid"/>
              <a:miter lim="400000"/>
            </a:ln>
          </a:insideV>
        </a:tcBdr>
        <a:fill>
          <a:solidFill>
            <a:srgbClr val="84633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D6DF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4C637D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4C637D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4C637D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C5C7C8"/>
          </a:solidFill>
        </a:fill>
      </a:tcStyle>
    </a:wholeTbl>
    <a:band2H>
      <a:tcTxStyle/>
      <a:tcStyle>
        <a:tcBdr/>
        <a:fill>
          <a:solidFill>
            <a:srgbClr val="D6D6D7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1454E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D8086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626972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8EAE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V>
        </a:tcBdr>
        <a:fill>
          <a:solidFill>
            <a:srgbClr val="FFFFFF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868"/>
    <p:restoredTop sz="94665"/>
  </p:normalViewPr>
  <p:slideViewPr>
    <p:cSldViewPr snapToGrid="0" snapToObjects="1">
      <p:cViewPr varScale="1">
        <p:scale>
          <a:sx n="75" d="100"/>
          <a:sy n="75" d="100"/>
        </p:scale>
        <p:origin x="168" y="2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イメージ"/>
          <p:cNvSpPr>
            <a:spLocks noGrp="1"/>
          </p:cNvSpPr>
          <p:nvPr>
            <p:ph type="pic" sz="half" idx="21"/>
          </p:nvPr>
        </p:nvSpPr>
        <p:spPr>
          <a:xfrm>
            <a:off x="2438400" y="850900"/>
            <a:ext cx="8128000" cy="5415825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2" name="本文レベル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7353300"/>
            <a:ext cx="10464800" cy="1130300"/>
          </a:xfrm>
          <a:prstGeom prst="rect">
            <a:avLst/>
          </a:prstGeom>
        </p:spPr>
        <p:txBody>
          <a:bodyPr anchor="t"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3" name="タイトルテキスト"/>
          <p:cNvSpPr txBox="1">
            <a:spLocks noGrp="1"/>
          </p:cNvSpPr>
          <p:nvPr>
            <p:ph type="title"/>
          </p:nvPr>
        </p:nvSpPr>
        <p:spPr>
          <a:xfrm>
            <a:off x="1270000" y="5842000"/>
            <a:ext cx="10464800" cy="14224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r>
              <a:t>タイトルテキスト</a:t>
            </a:r>
          </a:p>
        </p:txBody>
      </p:sp>
      <p:sp>
        <p:nvSpPr>
          <p:cNvPr id="14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タイトルテキスト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r>
              <a:t>タイトルテキスト</a:t>
            </a:r>
          </a:p>
        </p:txBody>
      </p:sp>
      <p:sp>
        <p:nvSpPr>
          <p:cNvPr id="22" name="本文レベル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23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タイトルテキスト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31" name="本文レベル1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>
            <a:normAutofit/>
          </a:bodyPr>
          <a:lstStyle>
            <a:lvl1pPr marL="381000" indent="-381000" algn="l">
              <a:spcBef>
                <a:spcPts val="4200"/>
              </a:spcBef>
              <a:buSzPct val="100000"/>
              <a:buChar char="•"/>
              <a:defRPr sz="3800"/>
            </a:lvl1pPr>
            <a:lvl2pPr marL="762000" indent="-381000" algn="l">
              <a:spcBef>
                <a:spcPts val="4200"/>
              </a:spcBef>
              <a:buSzPct val="100000"/>
              <a:buChar char="•"/>
              <a:defRPr sz="3800"/>
            </a:lvl2pPr>
            <a:lvl3pPr marL="1143000" indent="-381000" algn="l">
              <a:spcBef>
                <a:spcPts val="4200"/>
              </a:spcBef>
              <a:buSzPct val="100000"/>
              <a:buChar char="•"/>
              <a:defRPr sz="3800"/>
            </a:lvl3pPr>
            <a:lvl4pPr marL="1524000" indent="-381000" algn="l">
              <a:spcBef>
                <a:spcPts val="4200"/>
              </a:spcBef>
              <a:buSzPct val="100000"/>
              <a:buChar char="•"/>
              <a:defRPr sz="3800"/>
            </a:lvl4pPr>
            <a:lvl5pPr marL="1905000" indent="-381000" algn="l">
              <a:spcBef>
                <a:spcPts val="4200"/>
              </a:spcBef>
              <a:buSzPct val="100000"/>
              <a:buChar char="•"/>
              <a:defRPr sz="38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32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イメージ"/>
          <p:cNvSpPr>
            <a:spLocks noGrp="1"/>
          </p:cNvSpPr>
          <p:nvPr>
            <p:ph type="pic" sz="quarter" idx="21"/>
          </p:nvPr>
        </p:nvSpPr>
        <p:spPr>
          <a:xfrm>
            <a:off x="7188435" y="2552700"/>
            <a:ext cx="4102101" cy="61595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40" name="タイトルテキスト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41" name="本文レベル1…"/>
          <p:cNvSpPr txBox="1">
            <a:spLocks noGrp="1"/>
          </p:cNvSpPr>
          <p:nvPr>
            <p:ph type="body" sz="half" idx="1"/>
          </p:nvPr>
        </p:nvSpPr>
        <p:spPr>
          <a:xfrm>
            <a:off x="1282700" y="2768600"/>
            <a:ext cx="5041900" cy="5715000"/>
          </a:xfrm>
          <a:prstGeom prst="rect">
            <a:avLst/>
          </a:prstGeom>
        </p:spPr>
        <p:txBody>
          <a:bodyPr>
            <a:normAutofit/>
          </a:bodyPr>
          <a:lstStyle>
            <a:lvl1pPr marL="280736" indent="-280736" algn="l">
              <a:spcBef>
                <a:spcPts val="3200"/>
              </a:spcBef>
              <a:buSzPct val="100000"/>
              <a:buChar char="•"/>
              <a:defRPr sz="2800"/>
            </a:lvl1pPr>
            <a:lvl2pPr marL="661736" indent="-280736" algn="l">
              <a:spcBef>
                <a:spcPts val="3200"/>
              </a:spcBef>
              <a:buSzPct val="100000"/>
              <a:buChar char="•"/>
              <a:defRPr sz="2800"/>
            </a:lvl2pPr>
            <a:lvl3pPr marL="1042736" indent="-280736" algn="l">
              <a:spcBef>
                <a:spcPts val="3200"/>
              </a:spcBef>
              <a:buSzPct val="100000"/>
              <a:buChar char="•"/>
              <a:defRPr sz="2800"/>
            </a:lvl3pPr>
            <a:lvl4pPr marL="1423736" indent="-280736" algn="l">
              <a:spcBef>
                <a:spcPts val="3200"/>
              </a:spcBef>
              <a:buSzPct val="100000"/>
              <a:buChar char="•"/>
              <a:defRPr sz="2800"/>
            </a:lvl4pPr>
            <a:lvl5pPr marL="1804736" indent="-280736" algn="l">
              <a:spcBef>
                <a:spcPts val="3200"/>
              </a:spcBef>
              <a:buSzPct val="100000"/>
              <a:buChar char="•"/>
              <a:defRPr sz="28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42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タイトルテキスト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50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イメージ"/>
          <p:cNvSpPr>
            <a:spLocks noGrp="1"/>
          </p:cNvSpPr>
          <p:nvPr>
            <p:ph type="pic" idx="21"/>
          </p:nvPr>
        </p:nvSpPr>
        <p:spPr>
          <a:xfrm>
            <a:off x="775756" y="1041400"/>
            <a:ext cx="11550367" cy="76962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58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本文レベル1…"/>
          <p:cNvSpPr txBox="1"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>
            <a:normAutofit/>
          </a:bodyPr>
          <a:lstStyle>
            <a:lvl1pPr marL="381000" indent="-381000" algn="l">
              <a:spcBef>
                <a:spcPts val="4200"/>
              </a:spcBef>
              <a:buSzPct val="100000"/>
              <a:buChar char="•"/>
              <a:defRPr sz="3800"/>
            </a:lvl1pPr>
            <a:lvl2pPr marL="762000" indent="-381000" algn="l">
              <a:spcBef>
                <a:spcPts val="4200"/>
              </a:spcBef>
              <a:buSzPct val="100000"/>
              <a:buChar char="•"/>
              <a:defRPr sz="3800"/>
            </a:lvl2pPr>
            <a:lvl3pPr marL="1143000" indent="-381000" algn="l">
              <a:spcBef>
                <a:spcPts val="4200"/>
              </a:spcBef>
              <a:buSzPct val="100000"/>
              <a:buChar char="•"/>
              <a:defRPr sz="3800"/>
            </a:lvl3pPr>
            <a:lvl4pPr marL="1524000" indent="-381000" algn="l">
              <a:spcBef>
                <a:spcPts val="4200"/>
              </a:spcBef>
              <a:buSzPct val="100000"/>
              <a:buChar char="•"/>
              <a:defRPr sz="3800"/>
            </a:lvl4pPr>
            <a:lvl5pPr marL="1905000" indent="-381000" algn="l">
              <a:spcBef>
                <a:spcPts val="4200"/>
              </a:spcBef>
              <a:buSzPct val="100000"/>
              <a:buChar char="•"/>
              <a:defRPr sz="38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66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テキスト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タイトルテキスト</a:t>
            </a:r>
          </a:p>
        </p:txBody>
      </p:sp>
      <p:sp>
        <p:nvSpPr>
          <p:cNvPr id="3" name="本文レベル1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4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3429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10287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7145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2057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24003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3429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10287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7145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2057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24003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3429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10287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7145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2057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24003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遺伝資源について(1)"/>
          <p:cNvSpPr>
            <a:spLocks noGrp="1"/>
          </p:cNvSpPr>
          <p:nvPr>
            <p:ph type="title"/>
          </p:nvPr>
        </p:nvSpPr>
        <p:spPr>
          <a:xfrm>
            <a:off x="2492586" y="325119"/>
            <a:ext cx="8344748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" dist="152399" dir="18900000" rotWithShape="0">
              <a:srgbClr val="003366">
                <a:alpha val="79998"/>
              </a:srgbClr>
            </a:outerShdw>
          </a:effectLst>
        </p:spPr>
        <p:txBody>
          <a:bodyPr lIns="126435" tIns="72248" rIns="126435" bIns="72248"/>
          <a:lstStyle>
            <a:lvl1pPr defTabSz="1300480">
              <a:defRPr sz="512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6257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512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遺伝資源について(1)</a:t>
            </a:r>
          </a:p>
        </p:txBody>
      </p:sp>
      <p:sp>
        <p:nvSpPr>
          <p:cNvPr id="363" name="◆有用生物（高等植物）資源とは？"/>
          <p:cNvSpPr txBox="1"/>
          <p:nvPr/>
        </p:nvSpPr>
        <p:spPr>
          <a:xfrm>
            <a:off x="1842346" y="2275839"/>
            <a:ext cx="8624713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◆</a:t>
            </a:r>
            <a:r>
              <a:rPr sz="3982">
                <a:effectLst>
                  <a:outerShdw blurRad="12700" dist="25400" dir="2700000" rotWithShape="0">
                    <a:srgbClr val="000000"/>
                  </a:outerShdw>
                </a:effectLst>
              </a:rPr>
              <a:t>有用生物（高等植物）資源とは？</a:t>
            </a:r>
          </a:p>
        </p:txBody>
      </p:sp>
      <p:sp>
        <p:nvSpPr>
          <p:cNvPr id="364" name="★形態的形質"/>
          <p:cNvSpPr txBox="1"/>
          <p:nvPr/>
        </p:nvSpPr>
        <p:spPr>
          <a:xfrm>
            <a:off x="3359573" y="3142826"/>
            <a:ext cx="2889956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1300C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1300CF"/>
                  </a:solidFill>
                </a:uFill>
              </a:rPr>
              <a:t>★</a:t>
            </a:r>
            <a:r>
              <a:rPr>
                <a:solidFill>
                  <a:srgbClr val="80008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80"/>
                  </a:solidFill>
                </a:uFill>
              </a:rPr>
              <a:t>形態的形質</a:t>
            </a:r>
          </a:p>
        </p:txBody>
      </p:sp>
      <p:sp>
        <p:nvSpPr>
          <p:cNvPr id="365" name="★化学的形質"/>
          <p:cNvSpPr txBox="1"/>
          <p:nvPr/>
        </p:nvSpPr>
        <p:spPr>
          <a:xfrm>
            <a:off x="3359573" y="4463626"/>
            <a:ext cx="2889956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1300C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1300CF"/>
                  </a:solidFill>
                </a:uFill>
              </a:rPr>
              <a:t>★</a:t>
            </a:r>
            <a:r>
              <a:rPr>
                <a:solidFill>
                  <a:srgbClr val="80008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80"/>
                  </a:solidFill>
                </a:uFill>
              </a:rPr>
              <a:t>化学的形質</a:t>
            </a:r>
          </a:p>
        </p:txBody>
      </p:sp>
      <p:sp>
        <p:nvSpPr>
          <p:cNvPr id="366" name="→園芸資源"/>
          <p:cNvSpPr txBox="1"/>
          <p:nvPr/>
        </p:nvSpPr>
        <p:spPr>
          <a:xfrm>
            <a:off x="6177279" y="3160888"/>
            <a:ext cx="245194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→園芸資源</a:t>
            </a:r>
          </a:p>
        </p:txBody>
      </p:sp>
      <p:sp>
        <p:nvSpPr>
          <p:cNvPr id="367" name="→食用資源"/>
          <p:cNvSpPr txBox="1"/>
          <p:nvPr/>
        </p:nvSpPr>
        <p:spPr>
          <a:xfrm>
            <a:off x="6177279" y="4481688"/>
            <a:ext cx="245194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→食用資源</a:t>
            </a:r>
          </a:p>
        </p:txBody>
      </p:sp>
      <p:sp>
        <p:nvSpPr>
          <p:cNvPr id="368" name="→機能性物質資源"/>
          <p:cNvSpPr txBox="1"/>
          <p:nvPr/>
        </p:nvSpPr>
        <p:spPr>
          <a:xfrm>
            <a:off x="6177279" y="5043875"/>
            <a:ext cx="3763717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→機能性物質資源</a:t>
            </a:r>
          </a:p>
        </p:txBody>
      </p:sp>
      <p:sp>
        <p:nvSpPr>
          <p:cNvPr id="369" name="→薬用資源"/>
          <p:cNvSpPr txBox="1"/>
          <p:nvPr/>
        </p:nvSpPr>
        <p:spPr>
          <a:xfrm>
            <a:off x="6177279" y="5585742"/>
            <a:ext cx="245194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→薬用資源</a:t>
            </a:r>
          </a:p>
        </p:txBody>
      </p:sp>
      <p:sp>
        <p:nvSpPr>
          <p:cNvPr id="370" name="栄養源"/>
          <p:cNvSpPr txBox="1"/>
          <p:nvPr/>
        </p:nvSpPr>
        <p:spPr>
          <a:xfrm>
            <a:off x="9970346" y="4481688"/>
            <a:ext cx="1575930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栄養源</a:t>
            </a:r>
          </a:p>
        </p:txBody>
      </p:sp>
      <p:sp>
        <p:nvSpPr>
          <p:cNvPr id="371" name="香粧品など"/>
          <p:cNvSpPr txBox="1"/>
          <p:nvPr/>
        </p:nvSpPr>
        <p:spPr>
          <a:xfrm>
            <a:off x="9970346" y="5043875"/>
            <a:ext cx="245194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香粧品など</a:t>
            </a:r>
          </a:p>
        </p:txBody>
      </p:sp>
      <p:sp>
        <p:nvSpPr>
          <p:cNvPr id="372" name="新薬シード…"/>
          <p:cNvSpPr txBox="1"/>
          <p:nvPr/>
        </p:nvSpPr>
        <p:spPr>
          <a:xfrm>
            <a:off x="9947769" y="5606062"/>
            <a:ext cx="2451948" cy="118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新薬シード</a:t>
            </a:r>
          </a:p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生薬原料</a:t>
            </a:r>
          </a:p>
        </p:txBody>
      </p:sp>
      <p:sp>
        <p:nvSpPr>
          <p:cNvPr id="373" name="多様な遺伝形質、生物種が必要"/>
          <p:cNvSpPr/>
          <p:nvPr/>
        </p:nvSpPr>
        <p:spPr>
          <a:xfrm>
            <a:off x="2817706" y="7261013"/>
            <a:ext cx="6610774" cy="650241"/>
          </a:xfrm>
          <a:prstGeom prst="rect">
            <a:avLst/>
          </a:prstGeom>
          <a:solidFill>
            <a:srgbClr val="000000"/>
          </a:solidFill>
          <a:effectLst>
            <a:outerShdw blurRad="63500" dist="35921" dir="2700000" rotWithShape="0">
              <a:srgbClr val="003366">
                <a:alpha val="74996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</a:rPr>
              <a:t>多様な遺伝形質、生物種が必要</a:t>
            </a:r>
          </a:p>
        </p:txBody>
      </p:sp>
      <p:sp>
        <p:nvSpPr>
          <p:cNvPr id="374" name="遺伝資源 Genetic Resources"/>
          <p:cNvSpPr/>
          <p:nvPr/>
        </p:nvSpPr>
        <p:spPr>
          <a:xfrm>
            <a:off x="2817706" y="7911253"/>
            <a:ext cx="6610774" cy="650241"/>
          </a:xfrm>
          <a:prstGeom prst="rect">
            <a:avLst/>
          </a:prstGeom>
          <a:solidFill>
            <a:srgbClr val="FFFF00"/>
          </a:solidFill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spAutoFit/>
          </a:bodyPr>
          <a:lstStyle>
            <a:lvl1pPr algn="l" defTabSz="650240">
              <a:spcBef>
                <a:spcPts val="1000"/>
              </a:spcBef>
              <a:defRPr sz="3200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遺伝資源　Genetic Resources</a:t>
            </a:r>
          </a:p>
        </p:txBody>
      </p:sp>
      <p:sp>
        <p:nvSpPr>
          <p:cNvPr id="375" name="★物理的形質"/>
          <p:cNvSpPr txBox="1"/>
          <p:nvPr/>
        </p:nvSpPr>
        <p:spPr>
          <a:xfrm>
            <a:off x="3359573" y="3793066"/>
            <a:ext cx="2889956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1300C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1300CF"/>
                  </a:solidFill>
                </a:uFill>
              </a:rPr>
              <a:t>★</a:t>
            </a:r>
            <a:r>
              <a:rPr>
                <a:solidFill>
                  <a:srgbClr val="80008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80"/>
                  </a:solidFill>
                </a:uFill>
              </a:rPr>
              <a:t>物理的形質</a:t>
            </a:r>
          </a:p>
        </p:txBody>
      </p:sp>
      <p:sp>
        <p:nvSpPr>
          <p:cNvPr id="376" name="→建築工芸資源"/>
          <p:cNvSpPr txBox="1"/>
          <p:nvPr/>
        </p:nvSpPr>
        <p:spPr>
          <a:xfrm>
            <a:off x="6199857" y="3790808"/>
            <a:ext cx="3325707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→建築工芸資源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3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6" grpId="1" build="p" bldLvl="5" animBg="1" advAuto="0"/>
      <p:bldP spid="367" grpId="3" build="p" bldLvl="5" animBg="1" advAuto="0"/>
      <p:bldP spid="368" grpId="5" build="p" bldLvl="5" animBg="1" advAuto="0"/>
      <p:bldP spid="369" grpId="7" build="p" bldLvl="5" animBg="1" advAuto="0"/>
      <p:bldP spid="370" grpId="4" animBg="1" advAuto="0"/>
      <p:bldP spid="371" grpId="6" animBg="1" advAuto="0"/>
      <p:bldP spid="372" grpId="8" animBg="1" advAuto="0"/>
      <p:bldP spid="373" grpId="9" animBg="1" advAuto="0"/>
      <p:bldP spid="374" grpId="10" animBg="1" advAuto="0"/>
      <p:bldP spid="376" grpId="2" build="p" bldLvl="5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遺伝資源と生物多様性(7)"/>
          <p:cNvSpPr>
            <a:spLocks noGrp="1"/>
          </p:cNvSpPr>
          <p:nvPr>
            <p:ph type="title"/>
          </p:nvPr>
        </p:nvSpPr>
        <p:spPr>
          <a:xfrm>
            <a:off x="2492586" y="325119"/>
            <a:ext cx="8344748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" dist="152399" dir="18900000" rotWithShape="0">
              <a:srgbClr val="003366">
                <a:alpha val="79998"/>
              </a:srgbClr>
            </a:outerShdw>
          </a:effectLst>
        </p:spPr>
        <p:txBody>
          <a:bodyPr lIns="126435" tIns="72248" rIns="126435" bIns="72248"/>
          <a:lstStyle>
            <a:lvl1pPr defTabSz="1300480">
              <a:defRPr sz="512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6257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512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遺伝資源と生物多様性(7)</a:t>
            </a:r>
          </a:p>
        </p:txBody>
      </p:sp>
      <p:sp>
        <p:nvSpPr>
          <p:cNvPr id="467" name="バナナの起源と伝播図"/>
          <p:cNvSpPr/>
          <p:nvPr/>
        </p:nvSpPr>
        <p:spPr>
          <a:xfrm>
            <a:off x="325119" y="1733973"/>
            <a:ext cx="3668890" cy="526063"/>
          </a:xfrm>
          <a:prstGeom prst="rect">
            <a:avLst/>
          </a:prstGeom>
          <a:solidFill>
            <a:srgbClr val="000000"/>
          </a:solidFill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56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</a:rPr>
              <a:t>バナナの起源と伝播図</a:t>
            </a:r>
          </a:p>
        </p:txBody>
      </p:sp>
      <p:pic>
        <p:nvPicPr>
          <p:cNvPr id="468" name="image-36.png" descr="image-3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853" y="2384213"/>
            <a:ext cx="10187094" cy="7026205"/>
          </a:xfrm>
          <a:prstGeom prst="rect">
            <a:avLst/>
          </a:prstGeom>
          <a:ln w="38100">
            <a:solidFill>
              <a:srgbClr val="800000"/>
            </a:solidFill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遺伝資源と生物多様性(8)"/>
          <p:cNvSpPr>
            <a:spLocks noGrp="1"/>
          </p:cNvSpPr>
          <p:nvPr>
            <p:ph type="title"/>
          </p:nvPr>
        </p:nvSpPr>
        <p:spPr>
          <a:xfrm>
            <a:off x="2492586" y="325119"/>
            <a:ext cx="8344748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" dist="152399" dir="18900000" rotWithShape="0">
              <a:srgbClr val="003366">
                <a:alpha val="79998"/>
              </a:srgbClr>
            </a:outerShdw>
          </a:effectLst>
        </p:spPr>
        <p:txBody>
          <a:bodyPr lIns="126435" tIns="72248" rIns="126435" bIns="72248"/>
          <a:lstStyle>
            <a:lvl1pPr defTabSz="1300480">
              <a:defRPr sz="512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6257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512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遺伝資源と生物多様性(8)</a:t>
            </a:r>
          </a:p>
        </p:txBody>
      </p:sp>
      <p:sp>
        <p:nvSpPr>
          <p:cNvPr id="471" name="バナナの種類"/>
          <p:cNvSpPr/>
          <p:nvPr/>
        </p:nvSpPr>
        <p:spPr>
          <a:xfrm>
            <a:off x="325119" y="1842346"/>
            <a:ext cx="2470010" cy="571501"/>
          </a:xfrm>
          <a:prstGeom prst="rect">
            <a:avLst/>
          </a:prstGeom>
          <a:solidFill>
            <a:srgbClr val="000000"/>
          </a:solidFill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44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sz="2844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</a:rPr>
              <a:t>バナナの種類</a:t>
            </a:r>
          </a:p>
        </p:txBody>
      </p:sp>
      <p:pic>
        <p:nvPicPr>
          <p:cNvPr id="472" name="image-37.png" descr="image-3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226" y="2492586"/>
            <a:ext cx="3359574" cy="2266810"/>
          </a:xfrm>
          <a:prstGeom prst="rect">
            <a:avLst/>
          </a:prstGeom>
          <a:ln w="12700">
            <a:miter lim="400000"/>
          </a:ln>
        </p:spPr>
      </p:pic>
      <p:sp>
        <p:nvSpPr>
          <p:cNvPr id="473" name="Green banana…"/>
          <p:cNvSpPr txBox="1"/>
          <p:nvPr/>
        </p:nvSpPr>
        <p:spPr>
          <a:xfrm>
            <a:off x="1950719" y="4768426"/>
            <a:ext cx="2731913" cy="1007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spAutoFit/>
          </a:bodyPr>
          <a:lstStyle/>
          <a:p>
            <a:pPr algn="l" defTabSz="650240">
              <a:defRPr sz="3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8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Green banana</a:t>
            </a:r>
          </a:p>
          <a:p>
            <a:pPr algn="l" defTabSz="650240">
              <a:defRPr sz="3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8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(AAA)</a:t>
            </a:r>
          </a:p>
        </p:txBody>
      </p:sp>
      <p:pic>
        <p:nvPicPr>
          <p:cNvPr id="474" name="image-38.png" descr="image-3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0293" y="2492586"/>
            <a:ext cx="3467948" cy="2260037"/>
          </a:xfrm>
          <a:prstGeom prst="rect">
            <a:avLst/>
          </a:prstGeom>
          <a:ln w="12700">
            <a:miter lim="400000"/>
          </a:ln>
        </p:spPr>
      </p:pic>
      <p:sp>
        <p:nvSpPr>
          <p:cNvPr id="475" name="Lakatan…"/>
          <p:cNvSpPr txBox="1"/>
          <p:nvPr/>
        </p:nvSpPr>
        <p:spPr>
          <a:xfrm>
            <a:off x="6177279" y="4768426"/>
            <a:ext cx="1553772" cy="1007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 Bold"/>
                <a:ea typeface="Tahoma Bold"/>
                <a:cs typeface="Tahoma Bold"/>
                <a:sym typeface="Tahoma Bold"/>
              </a:defRPr>
            </a:pPr>
            <a:r>
              <a:rPr sz="2800" b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Lakatan</a:t>
            </a:r>
          </a:p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 Bold"/>
                <a:ea typeface="Tahoma Bold"/>
                <a:cs typeface="Tahoma Bold"/>
                <a:sym typeface="Tahoma Bold"/>
              </a:defRPr>
            </a:pPr>
            <a:r>
              <a:rPr sz="2800" b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(AAA)</a:t>
            </a:r>
          </a:p>
        </p:txBody>
      </p:sp>
      <p:pic>
        <p:nvPicPr>
          <p:cNvPr id="476" name="image-39.png" descr="image-3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4986" y="2492586"/>
            <a:ext cx="3034454" cy="2246490"/>
          </a:xfrm>
          <a:prstGeom prst="rect">
            <a:avLst/>
          </a:prstGeom>
          <a:ln w="12700">
            <a:miter lim="400000"/>
          </a:ln>
        </p:spPr>
      </p:pic>
      <p:sp>
        <p:nvSpPr>
          <p:cNvPr id="477" name="Latundan…"/>
          <p:cNvSpPr txBox="1"/>
          <p:nvPr/>
        </p:nvSpPr>
        <p:spPr>
          <a:xfrm>
            <a:off x="9536853" y="4768426"/>
            <a:ext cx="1774986" cy="1007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 Bold"/>
                <a:ea typeface="Tahoma Bold"/>
                <a:cs typeface="Tahoma Bold"/>
                <a:sym typeface="Tahoma Bold"/>
              </a:defRPr>
            </a:pPr>
            <a:r>
              <a:rPr sz="2800" b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Latundan</a:t>
            </a:r>
          </a:p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 Bold"/>
                <a:ea typeface="Tahoma Bold"/>
                <a:cs typeface="Tahoma Bold"/>
                <a:sym typeface="Tahoma Bold"/>
              </a:defRPr>
            </a:pPr>
            <a:r>
              <a:rPr sz="2800" b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(AAB)</a:t>
            </a:r>
          </a:p>
        </p:txBody>
      </p:sp>
      <p:pic>
        <p:nvPicPr>
          <p:cNvPr id="478" name="image-40.png" descr="image-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5600" y="5852159"/>
            <a:ext cx="3142827" cy="2106508"/>
          </a:xfrm>
          <a:prstGeom prst="rect">
            <a:avLst/>
          </a:prstGeom>
          <a:ln w="12700">
            <a:miter lim="400000"/>
          </a:ln>
        </p:spPr>
      </p:pic>
      <p:sp>
        <p:nvSpPr>
          <p:cNvPr id="479" name="Pitogo…"/>
          <p:cNvSpPr txBox="1"/>
          <p:nvPr/>
        </p:nvSpPr>
        <p:spPr>
          <a:xfrm>
            <a:off x="2492586" y="8019626"/>
            <a:ext cx="1233171" cy="1007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 Bold"/>
                <a:ea typeface="Tahoma Bold"/>
                <a:cs typeface="Tahoma Bold"/>
                <a:sym typeface="Tahoma Bold"/>
              </a:defRPr>
            </a:pPr>
            <a:r>
              <a:rPr sz="2800" b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Pitogo</a:t>
            </a:r>
          </a:p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 Bold"/>
                <a:ea typeface="Tahoma Bold"/>
                <a:cs typeface="Tahoma Bold"/>
                <a:sym typeface="Tahoma Bold"/>
              </a:defRPr>
            </a:pPr>
            <a:r>
              <a:rPr sz="2800" b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(ABB)</a:t>
            </a:r>
          </a:p>
        </p:txBody>
      </p:sp>
      <p:pic>
        <p:nvPicPr>
          <p:cNvPr id="480" name="image-41.png" descr="image-4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0293" y="5852159"/>
            <a:ext cx="3251201" cy="2167468"/>
          </a:xfrm>
          <a:prstGeom prst="rect">
            <a:avLst/>
          </a:prstGeom>
          <a:ln w="12700">
            <a:miter lim="400000"/>
          </a:ln>
        </p:spPr>
      </p:pic>
      <p:sp>
        <p:nvSpPr>
          <p:cNvPr id="481" name="Saba…"/>
          <p:cNvSpPr txBox="1"/>
          <p:nvPr/>
        </p:nvSpPr>
        <p:spPr>
          <a:xfrm>
            <a:off x="6394026" y="8019626"/>
            <a:ext cx="1212333" cy="1007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 Bold"/>
                <a:ea typeface="Tahoma Bold"/>
                <a:cs typeface="Tahoma Bold"/>
                <a:sym typeface="Tahoma Bold"/>
              </a:defRPr>
            </a:pPr>
            <a:r>
              <a:rPr sz="2800" b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Saba</a:t>
            </a:r>
          </a:p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 Bold"/>
                <a:ea typeface="Tahoma Bold"/>
                <a:cs typeface="Tahoma Bold"/>
                <a:sym typeface="Tahoma Bold"/>
              </a:defRPr>
            </a:pPr>
            <a:r>
              <a:rPr sz="2800" b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(BBB)</a:t>
            </a:r>
          </a:p>
        </p:txBody>
      </p:sp>
      <p:pic>
        <p:nvPicPr>
          <p:cNvPr id="482" name="image-42.png" descr="image-4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20107" y="5743786"/>
            <a:ext cx="2167467" cy="3251201"/>
          </a:xfrm>
          <a:prstGeom prst="rect">
            <a:avLst/>
          </a:prstGeom>
          <a:ln w="12700">
            <a:miter lim="400000"/>
          </a:ln>
        </p:spPr>
      </p:pic>
      <p:sp>
        <p:nvSpPr>
          <p:cNvPr id="483" name="Tiparot (ABBB)"/>
          <p:cNvSpPr txBox="1"/>
          <p:nvPr/>
        </p:nvSpPr>
        <p:spPr>
          <a:xfrm>
            <a:off x="8981237" y="9063201"/>
            <a:ext cx="2738391" cy="576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 b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b="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 Bold"/>
                <a:ea typeface="Tahoma Bold"/>
                <a:cs typeface="Tahoma Bold"/>
                <a:sym typeface="Tahoma Bold"/>
              </a:defRPr>
            </a:pPr>
            <a:r>
              <a:rPr sz="2800" b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Tiparot (ABBB)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遺伝資源と生物多様性(9)"/>
          <p:cNvSpPr>
            <a:spLocks noGrp="1"/>
          </p:cNvSpPr>
          <p:nvPr>
            <p:ph type="title"/>
          </p:nvPr>
        </p:nvSpPr>
        <p:spPr>
          <a:xfrm>
            <a:off x="2492586" y="325119"/>
            <a:ext cx="8344748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" dist="152399" dir="18900000" rotWithShape="0">
              <a:srgbClr val="003366">
                <a:alpha val="79998"/>
              </a:srgbClr>
            </a:outerShdw>
          </a:effectLst>
        </p:spPr>
        <p:txBody>
          <a:bodyPr lIns="126435" tIns="72248" rIns="126435" bIns="72248"/>
          <a:lstStyle>
            <a:lvl1pPr defTabSz="1300480">
              <a:defRPr sz="512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6257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512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遺伝資源と生物多様性(9)</a:t>
            </a:r>
          </a:p>
        </p:txBody>
      </p:sp>
      <p:sp>
        <p:nvSpPr>
          <p:cNvPr id="486" name="バナナの調理"/>
          <p:cNvSpPr/>
          <p:nvPr/>
        </p:nvSpPr>
        <p:spPr>
          <a:xfrm>
            <a:off x="0" y="1733973"/>
            <a:ext cx="2451947" cy="571501"/>
          </a:xfrm>
          <a:prstGeom prst="rect">
            <a:avLst/>
          </a:prstGeom>
          <a:solidFill>
            <a:srgbClr val="000000"/>
          </a:solidFill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44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sz="2844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</a:rPr>
              <a:t>バナナの調理</a:t>
            </a:r>
          </a:p>
        </p:txBody>
      </p:sp>
      <p:pic>
        <p:nvPicPr>
          <p:cNvPr id="487" name="image-43.png" descr="image-4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773" y="2384213"/>
            <a:ext cx="4605868" cy="31247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88" name="image-44.png" descr="image-4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8853" y="6068906"/>
            <a:ext cx="4605868" cy="3070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489" name="image-45.png" descr="image-4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0773" y="6068906"/>
            <a:ext cx="4605868" cy="3088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0" name="image-46.png" descr="image-4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8853" y="2384213"/>
            <a:ext cx="4605868" cy="30705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遺伝資源と生物多様性(10)"/>
          <p:cNvSpPr>
            <a:spLocks noGrp="1"/>
          </p:cNvSpPr>
          <p:nvPr>
            <p:ph type="title"/>
          </p:nvPr>
        </p:nvSpPr>
        <p:spPr>
          <a:xfrm>
            <a:off x="2492586" y="325119"/>
            <a:ext cx="8344748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" dist="152399" dir="18900000" rotWithShape="0">
              <a:srgbClr val="003366">
                <a:alpha val="79998"/>
              </a:srgbClr>
            </a:outerShdw>
          </a:effectLst>
        </p:spPr>
        <p:txBody>
          <a:bodyPr lIns="126435" tIns="72248" rIns="126435" bIns="72248"/>
          <a:lstStyle>
            <a:lvl1pPr defTabSz="1300480">
              <a:defRPr sz="512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6257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512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遺伝資源と生物多様性(10)</a:t>
            </a:r>
          </a:p>
        </p:txBody>
      </p:sp>
      <p:sp>
        <p:nvSpPr>
          <p:cNvPr id="493" name="◆結 論"/>
          <p:cNvSpPr txBox="1"/>
          <p:nvPr/>
        </p:nvSpPr>
        <p:spPr>
          <a:xfrm>
            <a:off x="1733973" y="2167466"/>
            <a:ext cx="2323254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◆</a:t>
            </a:r>
            <a:r>
              <a:rPr sz="3982">
                <a:effectLst>
                  <a:outerShdw blurRad="12700" dist="25400" dir="2700000" rotWithShape="0">
                    <a:srgbClr val="000000"/>
                  </a:outerShdw>
                </a:effectLst>
              </a:rPr>
              <a:t>結　論</a:t>
            </a:r>
          </a:p>
        </p:txBody>
      </p:sp>
      <p:sp>
        <p:nvSpPr>
          <p:cNvPr id="494" name="あらゆる植物種が潜在的遺伝資源となりうる！"/>
          <p:cNvSpPr txBox="1"/>
          <p:nvPr/>
        </p:nvSpPr>
        <p:spPr>
          <a:xfrm>
            <a:off x="2384213" y="4009813"/>
            <a:ext cx="8019628" cy="1415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spAutoFit/>
          </a:bodyPr>
          <a:lstStyle>
            <a:lvl1pPr algn="l" defTabSz="650240">
              <a:def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あらゆる植物種が潜在的遺伝資源となりうる！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.png" descr="image.png">
            <a:extLst>
              <a:ext uri="{FF2B5EF4-FFF2-40B4-BE49-F238E27FC236}">
                <a16:creationId xmlns:a16="http://schemas.microsoft.com/office/drawing/2014/main" id="{94C158E4-E88B-2B4B-AC08-17A149ACC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8619" y="1675261"/>
            <a:ext cx="5992782" cy="793162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生物多様性条約第10回締約国会議（COP10）">
            <a:extLst>
              <a:ext uri="{FF2B5EF4-FFF2-40B4-BE49-F238E27FC236}">
                <a16:creationId xmlns:a16="http://schemas.microsoft.com/office/drawing/2014/main" id="{1CE4C8E3-0D42-6A43-AE1F-511F613E18FE}"/>
              </a:ext>
            </a:extLst>
          </p:cNvPr>
          <p:cNvSpPr txBox="1"/>
          <p:nvPr/>
        </p:nvSpPr>
        <p:spPr>
          <a:xfrm>
            <a:off x="1123791" y="60553"/>
            <a:ext cx="11661903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1">
                    <a:hueOff val="60270"/>
                    <a:satOff val="-20053"/>
                    <a:lumOff val="-13915"/>
                  </a:schemeClr>
                </a:solid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rPr dirty="0"/>
              <a:t>生物多様性条約第10回締約国会議（COP10）</a:t>
            </a:r>
          </a:p>
        </p:txBody>
      </p:sp>
      <p:sp>
        <p:nvSpPr>
          <p:cNvPr id="9" name="2010年10月18日～29日(名古屋)">
            <a:extLst>
              <a:ext uri="{FF2B5EF4-FFF2-40B4-BE49-F238E27FC236}">
                <a16:creationId xmlns:a16="http://schemas.microsoft.com/office/drawing/2014/main" id="{DC800636-A75F-AE4A-B02A-95348A73F339}"/>
              </a:ext>
            </a:extLst>
          </p:cNvPr>
          <p:cNvSpPr txBox="1"/>
          <p:nvPr/>
        </p:nvSpPr>
        <p:spPr>
          <a:xfrm>
            <a:off x="4740628" y="865111"/>
            <a:ext cx="7822260" cy="60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>
                <a:solidFill>
                  <a:schemeClr val="accent1">
                    <a:hueOff val="60270"/>
                    <a:satOff val="-20053"/>
                    <a:lumOff val="-13915"/>
                  </a:schemeClr>
                </a:solid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2010年10月18日～29日(名古屋)</a:t>
            </a:r>
          </a:p>
        </p:txBody>
      </p:sp>
    </p:spTree>
    <p:extLst>
      <p:ext uri="{BB962C8B-B14F-4D97-AF65-F5344CB8AC3E}">
        <p14:creationId xmlns:p14="http://schemas.microsoft.com/office/powerpoint/2010/main" val="57939739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8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-1.png" descr="image-1.png">
            <a:extLst>
              <a:ext uri="{FF2B5EF4-FFF2-40B4-BE49-F238E27FC236}">
                <a16:creationId xmlns:a16="http://schemas.microsoft.com/office/drawing/2014/main" id="{22AD263C-47CA-8346-9C2A-3A08D2A52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655" y="375138"/>
            <a:ext cx="9705667" cy="900332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9565223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8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-2.png" descr="image-2.png">
            <a:extLst>
              <a:ext uri="{FF2B5EF4-FFF2-40B4-BE49-F238E27FC236}">
                <a16:creationId xmlns:a16="http://schemas.microsoft.com/office/drawing/2014/main" id="{EB7333FE-F82A-2347-8A96-92E5856B0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96" y="527277"/>
            <a:ext cx="5822984" cy="3876432"/>
          </a:xfrm>
          <a:prstGeom prst="rect">
            <a:avLst/>
          </a:prstGeom>
          <a:ln w="38100">
            <a:solidFill>
              <a:srgbClr val="004D73"/>
            </a:solidFill>
            <a:miter lim="400000"/>
          </a:ln>
        </p:spPr>
      </p:pic>
      <p:sp>
        <p:nvSpPr>
          <p:cNvPr id="3" name="欧州：民間療法（糖尿病）…">
            <a:extLst>
              <a:ext uri="{FF2B5EF4-FFF2-40B4-BE49-F238E27FC236}">
                <a16:creationId xmlns:a16="http://schemas.microsoft.com/office/drawing/2014/main" id="{DF12831C-F955-0B4B-BBBE-59108A9006DD}"/>
              </a:ext>
            </a:extLst>
          </p:cNvPr>
          <p:cNvSpPr txBox="1"/>
          <p:nvPr/>
        </p:nvSpPr>
        <p:spPr>
          <a:xfrm>
            <a:off x="6456428" y="1675618"/>
            <a:ext cx="6303681" cy="1104181"/>
          </a:xfrm>
          <a:prstGeom prst="rect">
            <a:avLst/>
          </a:prstGeom>
          <a:solidFill>
            <a:srgbClr val="B793F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6691" tIns="66691" rIns="66691" bIns="66691">
            <a:spAutoFit/>
          </a:bodyPr>
          <a:lstStyle/>
          <a:p>
            <a:pPr marL="39199" marR="40639" algn="just" defTabSz="1200443">
              <a:buClr>
                <a:srgbClr val="003366"/>
              </a:buClr>
              <a:buFont typeface="ヒラギノ明朝 ProN W3"/>
              <a:defRPr sz="3150">
                <a:solidFill>
                  <a:srgbClr val="0033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33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dirty="0" err="1"/>
              <a:t>欧州：民間療法（糖尿病</a:t>
            </a:r>
            <a:r>
              <a:rPr dirty="0"/>
              <a:t>）</a:t>
            </a:r>
          </a:p>
          <a:p>
            <a:pPr marL="39199" marR="40639" algn="just" defTabSz="1200443">
              <a:buClr>
                <a:srgbClr val="003366"/>
              </a:buClr>
              <a:buFont typeface="ヒラギノ明朝 ProN W3"/>
              <a:defRPr sz="3150">
                <a:solidFill>
                  <a:srgbClr val="0033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33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dirty="0" err="1"/>
              <a:t>ジャマイカ</a:t>
            </a:r>
            <a:r>
              <a:rPr dirty="0"/>
              <a:t>：“</a:t>
            </a:r>
            <a:r>
              <a:rPr dirty="0" err="1"/>
              <a:t>糖尿病によいお茶</a:t>
            </a:r>
            <a:r>
              <a:rPr dirty="0"/>
              <a:t>”</a:t>
            </a:r>
          </a:p>
        </p:txBody>
      </p:sp>
      <p:sp>
        <p:nvSpPr>
          <p:cNvPr id="4" name="Catharanthus roseus">
            <a:extLst>
              <a:ext uri="{FF2B5EF4-FFF2-40B4-BE49-F238E27FC236}">
                <a16:creationId xmlns:a16="http://schemas.microsoft.com/office/drawing/2014/main" id="{610217F0-57D3-1145-910B-763BF092E3CD}"/>
              </a:ext>
            </a:extLst>
          </p:cNvPr>
          <p:cNvSpPr txBox="1"/>
          <p:nvPr/>
        </p:nvSpPr>
        <p:spPr>
          <a:xfrm>
            <a:off x="564791" y="4593361"/>
            <a:ext cx="4236439" cy="659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6691" tIns="66691" rIns="66691" bIns="66691">
            <a:spAutoFit/>
          </a:bodyPr>
          <a:lstStyle>
            <a:lvl1pPr marL="39199" marR="40639" algn="just" defTabSz="1200443">
              <a:lnSpc>
                <a:spcPct val="150000"/>
              </a:lnSpc>
              <a:buClr>
                <a:srgbClr val="FFFF00"/>
              </a:buClr>
              <a:buFont typeface="Times New Roman"/>
              <a:defRPr sz="3675" b="1" i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Catharanthus roseus</a:t>
            </a:r>
          </a:p>
        </p:txBody>
      </p:sp>
      <p:sp>
        <p:nvSpPr>
          <p:cNvPr id="5" name="ニチニチソウ">
            <a:extLst>
              <a:ext uri="{FF2B5EF4-FFF2-40B4-BE49-F238E27FC236}">
                <a16:creationId xmlns:a16="http://schemas.microsoft.com/office/drawing/2014/main" id="{CE8506F4-58DA-554E-A060-393A13B18266}"/>
              </a:ext>
            </a:extLst>
          </p:cNvPr>
          <p:cNvSpPr txBox="1"/>
          <p:nvPr/>
        </p:nvSpPr>
        <p:spPr>
          <a:xfrm>
            <a:off x="1473460" y="5443675"/>
            <a:ext cx="2602405" cy="542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6691" tIns="66691" rIns="66691" bIns="66691">
            <a:spAutoFit/>
          </a:bodyPr>
          <a:lstStyle>
            <a:lvl1pPr marL="39199" marR="40639" algn="just" defTabSz="1200443">
              <a:lnSpc>
                <a:spcPct val="150000"/>
              </a:lnSpc>
              <a:buClr>
                <a:srgbClr val="FFFF00"/>
              </a:buClr>
              <a:buFont typeface="ヒラギノ明朝 ProN W3"/>
              <a:defRPr sz="315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ニチニチソウ</a:t>
            </a:r>
          </a:p>
        </p:txBody>
      </p:sp>
      <p:sp>
        <p:nvSpPr>
          <p:cNvPr id="6" name="原産：マダガスカル…">
            <a:extLst>
              <a:ext uri="{FF2B5EF4-FFF2-40B4-BE49-F238E27FC236}">
                <a16:creationId xmlns:a16="http://schemas.microsoft.com/office/drawing/2014/main" id="{76D586C3-B31A-1F4C-B307-9141D4A07DDB}"/>
              </a:ext>
            </a:extLst>
          </p:cNvPr>
          <p:cNvSpPr txBox="1"/>
          <p:nvPr/>
        </p:nvSpPr>
        <p:spPr>
          <a:xfrm>
            <a:off x="87532" y="6389858"/>
            <a:ext cx="5003291" cy="1357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6691" tIns="66691" rIns="66691" bIns="66691">
            <a:spAutoFit/>
          </a:bodyPr>
          <a:lstStyle/>
          <a:p>
            <a:pPr marL="39199" marR="40639" algn="just" defTabSz="1200443">
              <a:lnSpc>
                <a:spcPct val="150000"/>
              </a:lnSpc>
              <a:buClr>
                <a:srgbClr val="FFFF00"/>
              </a:buClr>
              <a:buFont typeface="ヒラギノ明朝 ProN W3"/>
              <a:defRPr sz="315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t>原産：マダガスカル</a:t>
            </a:r>
          </a:p>
          <a:p>
            <a:pPr marL="39199" marR="40639" algn="just" defTabSz="1200443">
              <a:lnSpc>
                <a:spcPct val="150000"/>
              </a:lnSpc>
              <a:buClr>
                <a:srgbClr val="FFFF00"/>
              </a:buClr>
              <a:buFont typeface="ヒラギノ明朝 ProN W3"/>
              <a:defRPr sz="2625">
                <a:solidFill>
                  <a:srgbClr val="003366"/>
                </a:solidFill>
                <a:uFill>
                  <a:solidFill>
                    <a:srgbClr val="003366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15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現在は温帯～熱帯で栽培</a:t>
            </a:r>
          </a:p>
        </p:txBody>
      </p:sp>
      <p:pic>
        <p:nvPicPr>
          <p:cNvPr id="7" name="ニチニチソウアルカロイド.tiff" descr="ニチニチソウアルカロイド.tiff">
            <a:extLst>
              <a:ext uri="{FF2B5EF4-FFF2-40B4-BE49-F238E27FC236}">
                <a16:creationId xmlns:a16="http://schemas.microsoft.com/office/drawing/2014/main" id="{C6C92265-E72B-3148-BF0A-2F86FFE01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611" y="4538389"/>
            <a:ext cx="7652826" cy="472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4049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8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">
            <a:extLst>
              <a:ext uri="{FF2B5EF4-FFF2-40B4-BE49-F238E27FC236}">
                <a16:creationId xmlns:a16="http://schemas.microsoft.com/office/drawing/2014/main" id="{A22EBD3C-C818-E64E-A205-C11F482CC13D}"/>
              </a:ext>
            </a:extLst>
          </p:cNvPr>
          <p:cNvGraphicFramePr/>
          <p:nvPr/>
        </p:nvGraphicFramePr>
        <p:xfrm>
          <a:off x="829472" y="2229989"/>
          <a:ext cx="11270827" cy="600221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89949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5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0221">
                <a:tc>
                  <a:txBody>
                    <a:bodyPr/>
                    <a:lstStyle/>
                    <a:p>
                      <a:pPr marL="48260" marR="48260" algn="l" defTabSz="1200443">
                        <a:spcBef>
                          <a:spcPts val="1400"/>
                        </a:spcBef>
                        <a:defRPr sz="3675" b="1">
                          <a:solidFill>
                            <a:srgbClr val="003366"/>
                          </a:solidFill>
                          <a:uFill>
                            <a:solidFill>
                              <a:srgbClr val="003366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150" b="0">
                          <a:solidFill>
                            <a:srgbClr val="FF0000"/>
                          </a:solidFill>
                          <a:effectLst>
                            <a:outerShdw blurRad="12700" dist="25400" dir="2700000" rotWithShape="0">
                              <a:srgbClr val="000000"/>
                            </a:outerShdw>
                          </a:effectLst>
                          <a:uFill>
                            <a:solidFill>
                              <a:srgbClr val="FF0000"/>
                            </a:solidFill>
                          </a:uFill>
                          <a:latin typeface="ヒラギノ明朝 ProN W6"/>
                          <a:ea typeface="ヒラギノ明朝 ProN W6"/>
                          <a:cs typeface="ヒラギノ明朝 ProN W6"/>
                          <a:sym typeface="ヒラギノ明朝 ProN W6"/>
                        </a:rPr>
                        <a:t>小葉植物門</a:t>
                      </a:r>
                      <a:r>
                        <a:rPr sz="3150" b="0">
                          <a:solidFill>
                            <a:srgbClr val="FF0000"/>
                          </a:solidFill>
                          <a:effectLst>
                            <a:outerShdw blurRad="12700" dist="25400" dir="2700000" rotWithShape="0">
                              <a:srgbClr val="000000"/>
                            </a:outerShdw>
                          </a:effectLst>
                          <a:uFill>
                            <a:solidFill>
                              <a:srgbClr val="FF0000"/>
                            </a:solidFill>
                          </a:uFill>
                        </a:rPr>
                        <a:t> </a:t>
                      </a:r>
                      <a:r>
                        <a:rPr sz="3150" b="0">
                          <a:solidFill>
                            <a:srgbClr val="0000FF"/>
                          </a:solidFill>
                          <a:effectLst>
                            <a:outerShdw blurRad="12700" dist="25400" dir="2700000" rotWithShape="0">
                              <a:srgbClr val="000000"/>
                            </a:outerShdw>
                          </a:effectLst>
                          <a:uFill>
                            <a:solidFill>
                              <a:srgbClr val="0000FF"/>
                            </a:solidFill>
                          </a:uFill>
                          <a:latin typeface="ヒラギノ明朝 ProN W6"/>
                          <a:ea typeface="ヒラギノ明朝 ProN W6"/>
                          <a:cs typeface="ヒラギノ明朝 ProN W6"/>
                          <a:sym typeface="ヒラギノ明朝 ProN W6"/>
                        </a:rPr>
                        <a:t>(Microphyllophyta)</a:t>
                      </a:r>
                    </a:p>
                  </a:txBody>
                  <a:tcPr marL="50800" marR="50800" marT="50800" marB="50800" horzOverflow="overflow">
                    <a:lnL w="37513">
                      <a:solidFill>
                        <a:srgbClr val="003366"/>
                      </a:solidFill>
                      <a:miter lim="400000"/>
                    </a:lnL>
                    <a:lnR w="16672">
                      <a:solidFill>
                        <a:srgbClr val="003366"/>
                      </a:solidFill>
                      <a:miter lim="400000"/>
                    </a:lnR>
                    <a:lnT w="37513">
                      <a:solidFill>
                        <a:srgbClr val="003366"/>
                      </a:solidFill>
                      <a:miter lim="400000"/>
                    </a:lnT>
                    <a:lnB w="16672">
                      <a:solidFill>
                        <a:srgbClr val="003366"/>
                      </a:solidFill>
                      <a:miter lim="400000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48260" marR="48260" defTabSz="1200443">
                        <a:spcBef>
                          <a:spcPts val="700"/>
                        </a:spcBef>
                      </a:pPr>
                      <a:r>
                        <a:rPr sz="3150">
                          <a:solidFill>
                            <a:srgbClr val="0000FF"/>
                          </a:solidFill>
                          <a:effectLst>
                            <a:outerShdw blurRad="12700" dist="25400" dir="2700000" rotWithShape="0">
                              <a:srgbClr val="000000"/>
                            </a:outerShdw>
                          </a:effectLst>
                          <a:uFill>
                            <a:solidFill>
                              <a:srgbClr val="0000FF"/>
                            </a:solidFill>
                          </a:uFill>
                          <a:latin typeface="ヒラギノ明朝 ProN W6"/>
                          <a:ea typeface="ヒラギノ明朝 ProN W6"/>
                          <a:cs typeface="ヒラギノ明朝 ProN W6"/>
                          <a:sym typeface="ヒラギノ明朝 ProN W6"/>
                        </a:rPr>
                        <a:t>44</a:t>
                      </a:r>
                    </a:p>
                  </a:txBody>
                  <a:tcPr marL="50800" marR="50800" marT="50800" marB="50800" anchor="ctr" horzOverflow="overflow">
                    <a:lnL w="16672">
                      <a:solidFill>
                        <a:srgbClr val="003366"/>
                      </a:solidFill>
                      <a:miter lim="400000"/>
                    </a:lnL>
                    <a:lnR w="37513">
                      <a:solidFill>
                        <a:srgbClr val="003366"/>
                      </a:solidFill>
                      <a:miter lim="400000"/>
                    </a:lnR>
                    <a:lnT w="37513">
                      <a:solidFill>
                        <a:srgbClr val="003366"/>
                      </a:solidFill>
                      <a:miter lim="400000"/>
                    </a:lnT>
                    <a:lnB w="16672">
                      <a:solidFill>
                        <a:srgbClr val="003366"/>
                      </a:solidFill>
                      <a:miter lim="400000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221">
                <a:tc>
                  <a:txBody>
                    <a:bodyPr/>
                    <a:lstStyle/>
                    <a:p>
                      <a:pPr marL="48260" marR="48260" algn="l" defTabSz="1200443">
                        <a:spcBef>
                          <a:spcPts val="500"/>
                        </a:spcBef>
                        <a:defRPr sz="3675" b="1">
                          <a:solidFill>
                            <a:srgbClr val="003366"/>
                          </a:solidFill>
                          <a:uFill>
                            <a:solidFill>
                              <a:srgbClr val="003366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150" b="0">
                          <a:solidFill>
                            <a:srgbClr val="FF0000"/>
                          </a:solidFill>
                          <a:effectLst>
                            <a:outerShdw blurRad="12700" dist="25400" dir="2700000" rotWithShape="0">
                              <a:srgbClr val="000000"/>
                            </a:outerShdw>
                          </a:effectLst>
                          <a:uFill>
                            <a:solidFill>
                              <a:srgbClr val="FF0000"/>
                            </a:solidFill>
                          </a:uFill>
                          <a:latin typeface="ヒラギノ明朝 ProN W6"/>
                          <a:ea typeface="ヒラギノ明朝 ProN W6"/>
                          <a:cs typeface="ヒラギノ明朝 ProN W6"/>
                          <a:sym typeface="ヒラギノ明朝 ProN W6"/>
                        </a:rPr>
                        <a:t>リニア門</a:t>
                      </a:r>
                      <a:r>
                        <a:rPr sz="3150" b="0">
                          <a:solidFill>
                            <a:srgbClr val="FF0000"/>
                          </a:solidFill>
                          <a:effectLst>
                            <a:outerShdw blurRad="12700" dist="25400" dir="2700000" rotWithShape="0">
                              <a:srgbClr val="000000"/>
                            </a:outerShdw>
                          </a:effectLst>
                          <a:uFill>
                            <a:solidFill>
                              <a:srgbClr val="FF0000"/>
                            </a:solidFill>
                          </a:uFill>
                        </a:rPr>
                        <a:t> </a:t>
                      </a:r>
                      <a:r>
                        <a:rPr sz="3150" b="0">
                          <a:solidFill>
                            <a:srgbClr val="0000FF"/>
                          </a:solidFill>
                          <a:effectLst>
                            <a:outerShdw blurRad="12700" dist="25400" dir="2700000" rotWithShape="0">
                              <a:srgbClr val="000000"/>
                            </a:outerShdw>
                          </a:effectLst>
                          <a:uFill>
                            <a:solidFill>
                              <a:srgbClr val="0000FF"/>
                            </a:solidFill>
                          </a:uFill>
                          <a:latin typeface="ヒラギノ明朝 ProN W6"/>
                          <a:ea typeface="ヒラギノ明朝 ProN W6"/>
                          <a:cs typeface="ヒラギノ明朝 ProN W6"/>
                          <a:sym typeface="ヒラギノ明朝 ProN W6"/>
                        </a:rPr>
                        <a:t>(Rhiniophyta)</a:t>
                      </a:r>
                    </a:p>
                  </a:txBody>
                  <a:tcPr marL="50800" marR="50800" marT="50800" marB="50800" horzOverflow="overflow">
                    <a:lnL w="37513">
                      <a:solidFill>
                        <a:srgbClr val="003366"/>
                      </a:solidFill>
                      <a:miter lim="400000"/>
                    </a:lnL>
                    <a:lnR w="16672">
                      <a:solidFill>
                        <a:srgbClr val="003366"/>
                      </a:solidFill>
                      <a:miter lim="400000"/>
                    </a:lnR>
                    <a:lnT w="16672">
                      <a:solidFill>
                        <a:srgbClr val="003366"/>
                      </a:solidFill>
                      <a:miter lim="400000"/>
                    </a:lnT>
                    <a:lnB w="16672">
                      <a:solidFill>
                        <a:srgbClr val="003366"/>
                      </a:solidFill>
                      <a:miter lim="400000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48260" marR="48260" defTabSz="1200443">
                        <a:spcBef>
                          <a:spcPts val="700"/>
                        </a:spcBef>
                      </a:pPr>
                      <a:r>
                        <a:rPr sz="3150">
                          <a:solidFill>
                            <a:srgbClr val="0000FF"/>
                          </a:solidFill>
                          <a:effectLst>
                            <a:outerShdw blurRad="12700" dist="25400" dir="2700000" rotWithShape="0">
                              <a:srgbClr val="000000"/>
                            </a:outerShdw>
                          </a:effectLst>
                          <a:uFill>
                            <a:solidFill>
                              <a:srgbClr val="0000FF"/>
                            </a:solidFill>
                          </a:uFill>
                          <a:latin typeface="ヒラギノ明朝 ProN W6"/>
                          <a:ea typeface="ヒラギノ明朝 ProN W6"/>
                          <a:cs typeface="ヒラギノ明朝 ProN W6"/>
                          <a:sym typeface="ヒラギノ明朝 ProN W6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16672">
                      <a:solidFill>
                        <a:srgbClr val="003366"/>
                      </a:solidFill>
                      <a:miter lim="400000"/>
                    </a:lnL>
                    <a:lnR w="37513">
                      <a:solidFill>
                        <a:srgbClr val="003366"/>
                      </a:solidFill>
                      <a:miter lim="400000"/>
                    </a:lnR>
                    <a:lnT w="16672">
                      <a:solidFill>
                        <a:srgbClr val="003366"/>
                      </a:solidFill>
                      <a:miter lim="400000"/>
                    </a:lnT>
                    <a:lnB w="16672">
                      <a:solidFill>
                        <a:srgbClr val="003366"/>
                      </a:solidFill>
                      <a:miter lim="400000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0221">
                <a:tc>
                  <a:txBody>
                    <a:bodyPr/>
                    <a:lstStyle/>
                    <a:p>
                      <a:pPr marL="48260" marR="48260" algn="l" defTabSz="1200443">
                        <a:spcBef>
                          <a:spcPts val="500"/>
                        </a:spcBef>
                        <a:defRPr sz="3675" b="1">
                          <a:solidFill>
                            <a:srgbClr val="003366"/>
                          </a:solidFill>
                          <a:uFill>
                            <a:solidFill>
                              <a:srgbClr val="003366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150" b="0">
                          <a:solidFill>
                            <a:srgbClr val="FF0000"/>
                          </a:solidFill>
                          <a:effectLst>
                            <a:outerShdw blurRad="12700" dist="25400" dir="2700000" rotWithShape="0">
                              <a:srgbClr val="000000"/>
                            </a:outerShdw>
                          </a:effectLst>
                          <a:uFill>
                            <a:solidFill>
                              <a:srgbClr val="FF0000"/>
                            </a:solidFill>
                          </a:uFill>
                          <a:latin typeface="ヒラギノ明朝 ProN W6"/>
                          <a:ea typeface="ヒラギノ明朝 ProN W6"/>
                          <a:cs typeface="ヒラギノ明朝 ProN W6"/>
                          <a:sym typeface="ヒラギノ明朝 ProN W6"/>
                        </a:rPr>
                        <a:t>有節植物門</a:t>
                      </a:r>
                      <a:r>
                        <a:rPr sz="3150" b="0">
                          <a:solidFill>
                            <a:srgbClr val="FF0000"/>
                          </a:solidFill>
                          <a:effectLst>
                            <a:outerShdw blurRad="12700" dist="25400" dir="2700000" rotWithShape="0">
                              <a:srgbClr val="000000"/>
                            </a:outerShdw>
                          </a:effectLst>
                          <a:uFill>
                            <a:solidFill>
                              <a:srgbClr val="FF0000"/>
                            </a:solidFill>
                          </a:uFill>
                        </a:rPr>
                        <a:t> </a:t>
                      </a:r>
                      <a:r>
                        <a:rPr sz="3150" b="0">
                          <a:solidFill>
                            <a:srgbClr val="0000FF"/>
                          </a:solidFill>
                          <a:effectLst>
                            <a:outerShdw blurRad="12700" dist="25400" dir="2700000" rotWithShape="0">
                              <a:srgbClr val="000000"/>
                            </a:outerShdw>
                          </a:effectLst>
                          <a:uFill>
                            <a:solidFill>
                              <a:srgbClr val="0000FF"/>
                            </a:solidFill>
                          </a:uFill>
                          <a:latin typeface="ヒラギノ明朝 ProN W6"/>
                          <a:ea typeface="ヒラギノ明朝 ProN W6"/>
                          <a:cs typeface="ヒラギノ明朝 ProN W6"/>
                          <a:sym typeface="ヒラギノ明朝 ProN W6"/>
                        </a:rPr>
                        <a:t>(Sphenophyta)</a:t>
                      </a:r>
                    </a:p>
                  </a:txBody>
                  <a:tcPr marL="50800" marR="50800" marT="50800" marB="50800" horzOverflow="overflow">
                    <a:lnL w="37513">
                      <a:solidFill>
                        <a:srgbClr val="003366"/>
                      </a:solidFill>
                      <a:miter lim="400000"/>
                    </a:lnL>
                    <a:lnR w="16672">
                      <a:solidFill>
                        <a:srgbClr val="003366"/>
                      </a:solidFill>
                      <a:miter lim="400000"/>
                    </a:lnR>
                    <a:lnT w="16672">
                      <a:solidFill>
                        <a:srgbClr val="003366"/>
                      </a:solidFill>
                      <a:miter lim="400000"/>
                    </a:lnT>
                    <a:lnB w="16672">
                      <a:solidFill>
                        <a:srgbClr val="003366"/>
                      </a:solidFill>
                      <a:miter lim="400000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48260" marR="48260" defTabSz="1200443">
                        <a:spcBef>
                          <a:spcPts val="700"/>
                        </a:spcBef>
                      </a:pPr>
                      <a:r>
                        <a:rPr sz="3150">
                          <a:solidFill>
                            <a:srgbClr val="0000FF"/>
                          </a:solidFill>
                          <a:effectLst>
                            <a:outerShdw blurRad="12700" dist="25400" dir="2700000" rotWithShape="0">
                              <a:srgbClr val="000000"/>
                            </a:outerShdw>
                          </a:effectLst>
                          <a:uFill>
                            <a:solidFill>
                              <a:srgbClr val="0000FF"/>
                            </a:solidFill>
                          </a:uFill>
                          <a:latin typeface="ヒラギノ明朝 ProN W6"/>
                          <a:ea typeface="ヒラギノ明朝 ProN W6"/>
                          <a:cs typeface="ヒラギノ明朝 ProN W6"/>
                          <a:sym typeface="ヒラギノ明朝 ProN W6"/>
                        </a:rPr>
                        <a:t>9</a:t>
                      </a:r>
                    </a:p>
                  </a:txBody>
                  <a:tcPr marL="50800" marR="50800" marT="50800" marB="50800" anchor="ctr" horzOverflow="overflow">
                    <a:lnL w="16672">
                      <a:solidFill>
                        <a:srgbClr val="003366"/>
                      </a:solidFill>
                      <a:miter lim="400000"/>
                    </a:lnL>
                    <a:lnR w="37513">
                      <a:solidFill>
                        <a:srgbClr val="003366"/>
                      </a:solidFill>
                      <a:miter lim="400000"/>
                    </a:lnR>
                    <a:lnT w="16672">
                      <a:solidFill>
                        <a:srgbClr val="003366"/>
                      </a:solidFill>
                      <a:miter lim="400000"/>
                    </a:lnT>
                    <a:lnB w="16672">
                      <a:solidFill>
                        <a:srgbClr val="003366"/>
                      </a:solidFill>
                      <a:miter lim="400000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0221">
                <a:tc>
                  <a:txBody>
                    <a:bodyPr/>
                    <a:lstStyle/>
                    <a:p>
                      <a:pPr marL="48260" marR="48260" algn="l" defTabSz="1200443">
                        <a:spcBef>
                          <a:spcPts val="1400"/>
                        </a:spcBef>
                        <a:defRPr sz="3675" b="1">
                          <a:solidFill>
                            <a:srgbClr val="003366"/>
                          </a:solidFill>
                          <a:uFill>
                            <a:solidFill>
                              <a:srgbClr val="003366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150" b="0">
                          <a:solidFill>
                            <a:srgbClr val="FF0000"/>
                          </a:solidFill>
                          <a:effectLst>
                            <a:outerShdw blurRad="12700" dist="25400" dir="2700000" rotWithShape="0">
                              <a:srgbClr val="000000"/>
                            </a:outerShdw>
                          </a:effectLst>
                          <a:uFill>
                            <a:solidFill>
                              <a:srgbClr val="FF0000"/>
                            </a:solidFill>
                          </a:uFill>
                          <a:latin typeface="ヒラギノ明朝 ProN W6"/>
                          <a:ea typeface="ヒラギノ明朝 ProN W6"/>
                          <a:cs typeface="ヒラギノ明朝 ProN W6"/>
                          <a:sym typeface="ヒラギノ明朝 ProN W6"/>
                        </a:rPr>
                        <a:t>シダ門</a:t>
                      </a:r>
                      <a:r>
                        <a:rPr sz="3150" b="0">
                          <a:solidFill>
                            <a:srgbClr val="FF0000"/>
                          </a:solidFill>
                          <a:effectLst>
                            <a:outerShdw blurRad="12700" dist="25400" dir="2700000" rotWithShape="0">
                              <a:srgbClr val="000000"/>
                            </a:outerShdw>
                          </a:effectLst>
                          <a:uFill>
                            <a:solidFill>
                              <a:srgbClr val="FF0000"/>
                            </a:solidFill>
                          </a:uFill>
                        </a:rPr>
                        <a:t> </a:t>
                      </a:r>
                      <a:r>
                        <a:rPr sz="3150" b="0">
                          <a:solidFill>
                            <a:srgbClr val="0000FF"/>
                          </a:solidFill>
                          <a:effectLst>
                            <a:outerShdw blurRad="12700" dist="25400" dir="2700000" rotWithShape="0">
                              <a:srgbClr val="000000"/>
                            </a:outerShdw>
                          </a:effectLst>
                          <a:uFill>
                            <a:solidFill>
                              <a:srgbClr val="0000FF"/>
                            </a:solidFill>
                          </a:uFill>
                          <a:latin typeface="ヒラギノ明朝 ProN W6"/>
                          <a:ea typeface="ヒラギノ明朝 ProN W6"/>
                          <a:cs typeface="ヒラギノ明朝 ProN W6"/>
                          <a:sym typeface="ヒラギノ明朝 ProN W6"/>
                        </a:rPr>
                        <a:t>(Pterophyta)</a:t>
                      </a:r>
                    </a:p>
                  </a:txBody>
                  <a:tcPr marL="50800" marR="50800" marT="50800" marB="50800" horzOverflow="overflow">
                    <a:lnL w="37513">
                      <a:solidFill>
                        <a:srgbClr val="003366"/>
                      </a:solidFill>
                      <a:miter lim="400000"/>
                    </a:lnL>
                    <a:lnR w="16672">
                      <a:solidFill>
                        <a:srgbClr val="003366"/>
                      </a:solidFill>
                      <a:miter lim="400000"/>
                    </a:lnR>
                    <a:lnT w="16672">
                      <a:solidFill>
                        <a:srgbClr val="003366"/>
                      </a:solidFill>
                      <a:miter lim="400000"/>
                    </a:lnT>
                    <a:lnB w="16672">
                      <a:solidFill>
                        <a:srgbClr val="003366"/>
                      </a:solidFill>
                      <a:miter lim="400000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48260" marR="48260" defTabSz="1200443">
                        <a:spcBef>
                          <a:spcPts val="700"/>
                        </a:spcBef>
                      </a:pPr>
                      <a:r>
                        <a:rPr sz="3150">
                          <a:solidFill>
                            <a:srgbClr val="0000FF"/>
                          </a:solidFill>
                          <a:effectLst>
                            <a:outerShdw blurRad="12700" dist="25400" dir="2700000" rotWithShape="0">
                              <a:srgbClr val="000000"/>
                            </a:outerShdw>
                          </a:effectLst>
                          <a:uFill>
                            <a:solidFill>
                              <a:srgbClr val="0000FF"/>
                            </a:solidFill>
                          </a:uFill>
                          <a:latin typeface="ヒラギノ明朝 ProN W6"/>
                          <a:ea typeface="ヒラギノ明朝 ProN W6"/>
                          <a:cs typeface="ヒラギノ明朝 ProN W6"/>
                          <a:sym typeface="ヒラギノ明朝 ProN W6"/>
                        </a:rPr>
                        <a:t>570</a:t>
                      </a:r>
                    </a:p>
                  </a:txBody>
                  <a:tcPr marL="50800" marR="50800" marT="50800" marB="50800" anchor="ctr" horzOverflow="overflow">
                    <a:lnL w="16672">
                      <a:solidFill>
                        <a:srgbClr val="003366"/>
                      </a:solidFill>
                      <a:miter lim="400000"/>
                    </a:lnL>
                    <a:lnR w="37513">
                      <a:solidFill>
                        <a:srgbClr val="003366"/>
                      </a:solidFill>
                      <a:miter lim="400000"/>
                    </a:lnR>
                    <a:lnT w="16672">
                      <a:solidFill>
                        <a:srgbClr val="003366"/>
                      </a:solidFill>
                      <a:miter lim="400000"/>
                    </a:lnT>
                    <a:lnB w="16672">
                      <a:solidFill>
                        <a:srgbClr val="003366"/>
                      </a:solidFill>
                      <a:miter lim="400000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0221">
                <a:tc>
                  <a:txBody>
                    <a:bodyPr/>
                    <a:lstStyle/>
                    <a:p>
                      <a:pPr marL="48260" marR="48260" algn="l" defTabSz="1200443">
                        <a:spcBef>
                          <a:spcPts val="1400"/>
                        </a:spcBef>
                        <a:defRPr sz="3675" b="1">
                          <a:solidFill>
                            <a:srgbClr val="003366"/>
                          </a:solidFill>
                          <a:uFill>
                            <a:solidFill>
                              <a:srgbClr val="003366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150" b="0">
                          <a:solidFill>
                            <a:srgbClr val="FF0000"/>
                          </a:solidFill>
                          <a:effectLst>
                            <a:outerShdw blurRad="12700" dist="25400" dir="2700000" rotWithShape="0">
                              <a:srgbClr val="000000"/>
                            </a:outerShdw>
                          </a:effectLst>
                          <a:uFill>
                            <a:solidFill>
                              <a:srgbClr val="FF0000"/>
                            </a:solidFill>
                          </a:uFill>
                          <a:latin typeface="ヒラギノ明朝 ProN W6"/>
                          <a:ea typeface="ヒラギノ明朝 ProN W6"/>
                          <a:cs typeface="ヒラギノ明朝 ProN W6"/>
                          <a:sym typeface="ヒラギノ明朝 ProN W6"/>
                        </a:rPr>
                        <a:t>原裸子植物門</a:t>
                      </a:r>
                      <a:r>
                        <a:rPr sz="3150" b="0">
                          <a:solidFill>
                            <a:srgbClr val="FF0000"/>
                          </a:solidFill>
                          <a:effectLst>
                            <a:outerShdw blurRad="12700" dist="25400" dir="2700000" rotWithShape="0">
                              <a:srgbClr val="000000"/>
                            </a:outerShdw>
                          </a:effectLst>
                          <a:uFill>
                            <a:solidFill>
                              <a:srgbClr val="FF0000"/>
                            </a:solidFill>
                          </a:uFill>
                        </a:rPr>
                        <a:t> </a:t>
                      </a:r>
                      <a:r>
                        <a:rPr sz="3150" b="0">
                          <a:solidFill>
                            <a:srgbClr val="0000FF"/>
                          </a:solidFill>
                          <a:effectLst>
                            <a:outerShdw blurRad="12700" dist="25400" dir="2700000" rotWithShape="0">
                              <a:srgbClr val="000000"/>
                            </a:outerShdw>
                          </a:effectLst>
                          <a:uFill>
                            <a:solidFill>
                              <a:srgbClr val="0000FF"/>
                            </a:solidFill>
                          </a:uFill>
                          <a:latin typeface="ヒラギノ明朝 ProN W6"/>
                          <a:ea typeface="ヒラギノ明朝 ProN W6"/>
                          <a:cs typeface="ヒラギノ明朝 ProN W6"/>
                          <a:sym typeface="ヒラギノ明朝 ProN W6"/>
                        </a:rPr>
                        <a:t>(Progymnospermophyta)</a:t>
                      </a:r>
                    </a:p>
                  </a:txBody>
                  <a:tcPr marL="50800" marR="50800" marT="50800" marB="50800" horzOverflow="overflow">
                    <a:lnL w="37513">
                      <a:solidFill>
                        <a:srgbClr val="003366"/>
                      </a:solidFill>
                      <a:miter lim="400000"/>
                    </a:lnL>
                    <a:lnR w="16672">
                      <a:solidFill>
                        <a:srgbClr val="003366"/>
                      </a:solidFill>
                      <a:miter lim="400000"/>
                    </a:lnR>
                    <a:lnT w="16672">
                      <a:solidFill>
                        <a:srgbClr val="003366"/>
                      </a:solidFill>
                      <a:miter lim="400000"/>
                    </a:lnT>
                    <a:lnB w="16672">
                      <a:solidFill>
                        <a:srgbClr val="003366"/>
                      </a:solidFill>
                      <a:miter lim="400000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48260" marR="48260" defTabSz="1200443">
                        <a:spcBef>
                          <a:spcPts val="700"/>
                        </a:spcBef>
                      </a:pPr>
                      <a:r>
                        <a:rPr sz="3150">
                          <a:solidFill>
                            <a:srgbClr val="0000FF"/>
                          </a:solidFill>
                          <a:effectLst>
                            <a:outerShdw blurRad="12700" dist="25400" dir="2700000" rotWithShape="0">
                              <a:srgbClr val="000000"/>
                            </a:outerShdw>
                          </a:effectLst>
                          <a:uFill>
                            <a:solidFill>
                              <a:srgbClr val="0000FF"/>
                            </a:solidFill>
                          </a:uFill>
                          <a:latin typeface="ヒラギノ明朝 ProN W6"/>
                          <a:ea typeface="ヒラギノ明朝 ProN W6"/>
                          <a:cs typeface="ヒラギノ明朝 ProN W6"/>
                          <a:sym typeface="ヒラギノ明朝 ProN W6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16672">
                      <a:solidFill>
                        <a:srgbClr val="003366"/>
                      </a:solidFill>
                      <a:miter lim="400000"/>
                    </a:lnL>
                    <a:lnR w="37513">
                      <a:solidFill>
                        <a:srgbClr val="003366"/>
                      </a:solidFill>
                      <a:miter lim="400000"/>
                    </a:lnR>
                    <a:lnT w="16672">
                      <a:solidFill>
                        <a:srgbClr val="003366"/>
                      </a:solidFill>
                      <a:miter lim="400000"/>
                    </a:lnT>
                    <a:lnB w="16672">
                      <a:solidFill>
                        <a:srgbClr val="003366"/>
                      </a:solidFill>
                      <a:miter lim="400000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0221">
                <a:tc>
                  <a:txBody>
                    <a:bodyPr/>
                    <a:lstStyle/>
                    <a:p>
                      <a:pPr marL="48260" marR="48260" algn="l" defTabSz="1200443">
                        <a:spcBef>
                          <a:spcPts val="500"/>
                        </a:spcBef>
                        <a:defRPr sz="3675" b="1">
                          <a:solidFill>
                            <a:srgbClr val="003366"/>
                          </a:solidFill>
                          <a:uFill>
                            <a:solidFill>
                              <a:srgbClr val="003366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150" b="0">
                          <a:solidFill>
                            <a:srgbClr val="FF0000"/>
                          </a:solidFill>
                          <a:effectLst>
                            <a:outerShdw blurRad="12700" dist="25400" dir="2700000" rotWithShape="0">
                              <a:srgbClr val="000000"/>
                            </a:outerShdw>
                          </a:effectLst>
                          <a:uFill>
                            <a:solidFill>
                              <a:srgbClr val="FF0000"/>
                            </a:solidFill>
                          </a:uFill>
                          <a:latin typeface="ヒラギノ明朝 ProN W6"/>
                          <a:ea typeface="ヒラギノ明朝 ProN W6"/>
                          <a:cs typeface="ヒラギノ明朝 ProN W6"/>
                          <a:sym typeface="ヒラギノ明朝 ProN W6"/>
                        </a:rPr>
                        <a:t>ソテツ門</a:t>
                      </a:r>
                      <a:r>
                        <a:rPr sz="3150" b="0">
                          <a:solidFill>
                            <a:srgbClr val="FF0000"/>
                          </a:solidFill>
                          <a:effectLst>
                            <a:outerShdw blurRad="12700" dist="25400" dir="2700000" rotWithShape="0">
                              <a:srgbClr val="000000"/>
                            </a:outerShdw>
                          </a:effectLst>
                          <a:uFill>
                            <a:solidFill>
                              <a:srgbClr val="FF0000"/>
                            </a:solidFill>
                          </a:uFill>
                        </a:rPr>
                        <a:t> </a:t>
                      </a:r>
                      <a:r>
                        <a:rPr sz="3150" b="0">
                          <a:solidFill>
                            <a:srgbClr val="0000FF"/>
                          </a:solidFill>
                          <a:effectLst>
                            <a:outerShdw blurRad="12700" dist="25400" dir="2700000" rotWithShape="0">
                              <a:srgbClr val="000000"/>
                            </a:outerShdw>
                          </a:effectLst>
                          <a:uFill>
                            <a:solidFill>
                              <a:srgbClr val="0000FF"/>
                            </a:solidFill>
                          </a:uFill>
                          <a:latin typeface="ヒラギノ明朝 ProN W6"/>
                          <a:ea typeface="ヒラギノ明朝 ProN W6"/>
                          <a:cs typeface="ヒラギノ明朝 ProN W6"/>
                          <a:sym typeface="ヒラギノ明朝 ProN W6"/>
                        </a:rPr>
                        <a:t>(Cycadophyta)</a:t>
                      </a:r>
                    </a:p>
                  </a:txBody>
                  <a:tcPr marL="50800" marR="50800" marT="50800" marB="50800" horzOverflow="overflow">
                    <a:lnL w="37513">
                      <a:solidFill>
                        <a:srgbClr val="003366"/>
                      </a:solidFill>
                      <a:miter lim="400000"/>
                    </a:lnL>
                    <a:lnR w="16672">
                      <a:solidFill>
                        <a:srgbClr val="003366"/>
                      </a:solidFill>
                      <a:miter lim="400000"/>
                    </a:lnR>
                    <a:lnT w="16672">
                      <a:solidFill>
                        <a:srgbClr val="003366"/>
                      </a:solidFill>
                      <a:miter lim="400000"/>
                    </a:lnT>
                    <a:lnB w="16672">
                      <a:solidFill>
                        <a:srgbClr val="003366"/>
                      </a:solidFill>
                      <a:miter lim="400000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48260" marR="48260" defTabSz="1200443">
                        <a:spcBef>
                          <a:spcPts val="700"/>
                        </a:spcBef>
                      </a:pPr>
                      <a:r>
                        <a:rPr sz="3150">
                          <a:solidFill>
                            <a:srgbClr val="0000FF"/>
                          </a:solidFill>
                          <a:effectLst>
                            <a:outerShdw blurRad="12700" dist="25400" dir="2700000" rotWithShape="0">
                              <a:srgbClr val="000000"/>
                            </a:outerShdw>
                          </a:effectLst>
                          <a:uFill>
                            <a:solidFill>
                              <a:srgbClr val="0000FF"/>
                            </a:solidFill>
                          </a:uFill>
                          <a:latin typeface="ヒラギノ明朝 ProN W6"/>
                          <a:ea typeface="ヒラギノ明朝 ProN W6"/>
                          <a:cs typeface="ヒラギノ明朝 ProN W6"/>
                          <a:sym typeface="ヒラギノ明朝 ProN W6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16672">
                      <a:solidFill>
                        <a:srgbClr val="003366"/>
                      </a:solidFill>
                      <a:miter lim="400000"/>
                    </a:lnL>
                    <a:lnR w="37513">
                      <a:solidFill>
                        <a:srgbClr val="003366"/>
                      </a:solidFill>
                      <a:miter lim="400000"/>
                    </a:lnR>
                    <a:lnT w="16672">
                      <a:solidFill>
                        <a:srgbClr val="003366"/>
                      </a:solidFill>
                      <a:miter lim="400000"/>
                    </a:lnT>
                    <a:lnB w="16672">
                      <a:solidFill>
                        <a:srgbClr val="003366"/>
                      </a:solidFill>
                      <a:miter lim="400000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0221">
                <a:tc>
                  <a:txBody>
                    <a:bodyPr/>
                    <a:lstStyle/>
                    <a:p>
                      <a:pPr marL="48260" marR="48260" algn="l" defTabSz="1200443">
                        <a:spcBef>
                          <a:spcPts val="500"/>
                        </a:spcBef>
                        <a:defRPr sz="3675" b="1">
                          <a:solidFill>
                            <a:srgbClr val="003366"/>
                          </a:solidFill>
                          <a:uFill>
                            <a:solidFill>
                              <a:srgbClr val="003366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150" b="0">
                          <a:solidFill>
                            <a:srgbClr val="FF0000"/>
                          </a:solidFill>
                          <a:effectLst>
                            <a:outerShdw blurRad="12700" dist="25400" dir="2700000" rotWithShape="0">
                              <a:srgbClr val="000000"/>
                            </a:outerShdw>
                          </a:effectLst>
                          <a:uFill>
                            <a:solidFill>
                              <a:srgbClr val="FF0000"/>
                            </a:solidFill>
                          </a:uFill>
                          <a:latin typeface="ヒラギノ明朝 ProN W6"/>
                          <a:ea typeface="ヒラギノ明朝 ProN W6"/>
                          <a:cs typeface="ヒラギノ明朝 ProN W6"/>
                          <a:sym typeface="ヒラギノ明朝 ProN W6"/>
                        </a:rPr>
                        <a:t>イチョウ門</a:t>
                      </a:r>
                      <a:r>
                        <a:rPr sz="3150" b="0">
                          <a:solidFill>
                            <a:srgbClr val="FF0000"/>
                          </a:solidFill>
                          <a:effectLst>
                            <a:outerShdw blurRad="12700" dist="25400" dir="2700000" rotWithShape="0">
                              <a:srgbClr val="000000"/>
                            </a:outerShdw>
                          </a:effectLst>
                          <a:uFill>
                            <a:solidFill>
                              <a:srgbClr val="FF0000"/>
                            </a:solidFill>
                          </a:uFill>
                        </a:rPr>
                        <a:t> </a:t>
                      </a:r>
                      <a:r>
                        <a:rPr sz="3150" b="0">
                          <a:solidFill>
                            <a:srgbClr val="0000FF"/>
                          </a:solidFill>
                          <a:effectLst>
                            <a:outerShdw blurRad="12700" dist="25400" dir="2700000" rotWithShape="0">
                              <a:srgbClr val="000000"/>
                            </a:outerShdw>
                          </a:effectLst>
                          <a:uFill>
                            <a:solidFill>
                              <a:srgbClr val="0000FF"/>
                            </a:solidFill>
                          </a:uFill>
                          <a:latin typeface="ヒラギノ明朝 ProN W6"/>
                          <a:ea typeface="ヒラギノ明朝 ProN W6"/>
                          <a:cs typeface="ヒラギノ明朝 ProN W6"/>
                          <a:sym typeface="ヒラギノ明朝 ProN W6"/>
                        </a:rPr>
                        <a:t>(Ginkgophyta)</a:t>
                      </a:r>
                    </a:p>
                  </a:txBody>
                  <a:tcPr marL="50800" marR="50800" marT="50800" marB="50800" horzOverflow="overflow">
                    <a:lnL w="37513">
                      <a:solidFill>
                        <a:srgbClr val="003366"/>
                      </a:solidFill>
                      <a:miter lim="400000"/>
                    </a:lnL>
                    <a:lnR w="16672">
                      <a:solidFill>
                        <a:srgbClr val="003366"/>
                      </a:solidFill>
                      <a:miter lim="400000"/>
                    </a:lnR>
                    <a:lnT w="16672">
                      <a:solidFill>
                        <a:srgbClr val="003366"/>
                      </a:solidFill>
                      <a:miter lim="400000"/>
                    </a:lnT>
                    <a:lnB w="16672">
                      <a:solidFill>
                        <a:srgbClr val="003366"/>
                      </a:solidFill>
                      <a:miter lim="400000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48260" marR="48260" defTabSz="1200443">
                        <a:spcBef>
                          <a:spcPts val="700"/>
                        </a:spcBef>
                      </a:pPr>
                      <a:r>
                        <a:rPr sz="3150">
                          <a:solidFill>
                            <a:srgbClr val="0000FF"/>
                          </a:solidFill>
                          <a:effectLst>
                            <a:outerShdw blurRad="12700" dist="25400" dir="2700000" rotWithShape="0">
                              <a:srgbClr val="000000"/>
                            </a:outerShdw>
                          </a:effectLst>
                          <a:uFill>
                            <a:solidFill>
                              <a:srgbClr val="0000FF"/>
                            </a:solidFill>
                          </a:uFill>
                          <a:latin typeface="ヒラギノ明朝 ProN W6"/>
                          <a:ea typeface="ヒラギノ明朝 ProN W6"/>
                          <a:cs typeface="ヒラギノ明朝 ProN W6"/>
                          <a:sym typeface="ヒラギノ明朝 ProN W6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16672">
                      <a:solidFill>
                        <a:srgbClr val="003366"/>
                      </a:solidFill>
                      <a:miter lim="400000"/>
                    </a:lnL>
                    <a:lnR w="37513">
                      <a:solidFill>
                        <a:srgbClr val="003366"/>
                      </a:solidFill>
                      <a:miter lim="400000"/>
                    </a:lnR>
                    <a:lnT w="16672">
                      <a:solidFill>
                        <a:srgbClr val="003366"/>
                      </a:solidFill>
                      <a:miter lim="400000"/>
                    </a:lnT>
                    <a:lnB w="16672">
                      <a:solidFill>
                        <a:srgbClr val="003366"/>
                      </a:solidFill>
                      <a:miter lim="400000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0221">
                <a:tc>
                  <a:txBody>
                    <a:bodyPr/>
                    <a:lstStyle/>
                    <a:p>
                      <a:pPr marL="48260" marR="48260" algn="l" defTabSz="1200443">
                        <a:spcBef>
                          <a:spcPts val="1400"/>
                        </a:spcBef>
                        <a:defRPr sz="3675" b="1">
                          <a:solidFill>
                            <a:srgbClr val="003366"/>
                          </a:solidFill>
                          <a:uFill>
                            <a:solidFill>
                              <a:srgbClr val="003366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150" b="0">
                          <a:solidFill>
                            <a:srgbClr val="FF0000"/>
                          </a:solidFill>
                          <a:effectLst>
                            <a:outerShdw blurRad="12700" dist="25400" dir="2700000" rotWithShape="0">
                              <a:srgbClr val="000000"/>
                            </a:outerShdw>
                          </a:effectLst>
                          <a:uFill>
                            <a:solidFill>
                              <a:srgbClr val="FF0000"/>
                            </a:solidFill>
                          </a:uFill>
                          <a:latin typeface="ヒラギノ明朝 ProN W6"/>
                          <a:ea typeface="ヒラギノ明朝 ProN W6"/>
                          <a:cs typeface="ヒラギノ明朝 ProN W6"/>
                          <a:sym typeface="ヒラギノ明朝 ProN W6"/>
                        </a:rPr>
                        <a:t>球果植物門</a:t>
                      </a:r>
                      <a:r>
                        <a:rPr sz="3150" b="0">
                          <a:solidFill>
                            <a:srgbClr val="FF0000"/>
                          </a:solidFill>
                          <a:effectLst>
                            <a:outerShdw blurRad="12700" dist="25400" dir="2700000" rotWithShape="0">
                              <a:srgbClr val="000000"/>
                            </a:outerShdw>
                          </a:effectLst>
                          <a:uFill>
                            <a:solidFill>
                              <a:srgbClr val="FF0000"/>
                            </a:solidFill>
                          </a:uFill>
                        </a:rPr>
                        <a:t> </a:t>
                      </a:r>
                      <a:r>
                        <a:rPr sz="3150" b="0">
                          <a:solidFill>
                            <a:srgbClr val="0000FF"/>
                          </a:solidFill>
                          <a:effectLst>
                            <a:outerShdw blurRad="12700" dist="25400" dir="2700000" rotWithShape="0">
                              <a:srgbClr val="000000"/>
                            </a:outerShdw>
                          </a:effectLst>
                          <a:uFill>
                            <a:solidFill>
                              <a:srgbClr val="0000FF"/>
                            </a:solidFill>
                          </a:uFill>
                          <a:latin typeface="ヒラギノ明朝 ProN W6"/>
                          <a:ea typeface="ヒラギノ明朝 ProN W6"/>
                          <a:cs typeface="ヒラギノ明朝 ProN W6"/>
                          <a:sym typeface="ヒラギノ明朝 ProN W6"/>
                        </a:rPr>
                        <a:t>(Coniferophyta)</a:t>
                      </a:r>
                    </a:p>
                  </a:txBody>
                  <a:tcPr marL="50800" marR="50800" marT="50800" marB="50800" horzOverflow="overflow">
                    <a:lnL w="37513">
                      <a:solidFill>
                        <a:srgbClr val="003366"/>
                      </a:solidFill>
                      <a:miter lim="400000"/>
                    </a:lnL>
                    <a:lnR w="16672">
                      <a:solidFill>
                        <a:srgbClr val="003366"/>
                      </a:solidFill>
                      <a:miter lim="400000"/>
                    </a:lnR>
                    <a:lnT w="16672">
                      <a:solidFill>
                        <a:srgbClr val="003366"/>
                      </a:solidFill>
                      <a:miter lim="400000"/>
                    </a:lnT>
                    <a:lnB w="16672">
                      <a:solidFill>
                        <a:srgbClr val="003366"/>
                      </a:solidFill>
                      <a:miter lim="400000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48260" marR="48260" defTabSz="1200443">
                        <a:spcBef>
                          <a:spcPts val="700"/>
                        </a:spcBef>
                      </a:pPr>
                      <a:r>
                        <a:rPr sz="3150">
                          <a:solidFill>
                            <a:srgbClr val="0000FF"/>
                          </a:solidFill>
                          <a:effectLst>
                            <a:outerShdw blurRad="12700" dist="25400" dir="2700000" rotWithShape="0">
                              <a:srgbClr val="000000"/>
                            </a:outerShdw>
                          </a:effectLst>
                          <a:uFill>
                            <a:solidFill>
                              <a:srgbClr val="0000FF"/>
                            </a:solidFill>
                          </a:uFill>
                          <a:latin typeface="ヒラギノ明朝 ProN W6"/>
                          <a:ea typeface="ヒラギノ明朝 ProN W6"/>
                          <a:cs typeface="ヒラギノ明朝 ProN W6"/>
                          <a:sym typeface="ヒラギノ明朝 ProN W6"/>
                        </a:rPr>
                        <a:t>44</a:t>
                      </a:r>
                    </a:p>
                  </a:txBody>
                  <a:tcPr marL="50800" marR="50800" marT="50800" marB="50800" anchor="ctr" horzOverflow="overflow">
                    <a:lnL w="16672">
                      <a:solidFill>
                        <a:srgbClr val="003366"/>
                      </a:solidFill>
                      <a:miter lim="400000"/>
                    </a:lnL>
                    <a:lnR w="37513">
                      <a:solidFill>
                        <a:srgbClr val="003366"/>
                      </a:solidFill>
                      <a:miter lim="400000"/>
                    </a:lnR>
                    <a:lnT w="16672">
                      <a:solidFill>
                        <a:srgbClr val="003366"/>
                      </a:solidFill>
                      <a:miter lim="400000"/>
                    </a:lnT>
                    <a:lnB w="16672">
                      <a:solidFill>
                        <a:srgbClr val="003366"/>
                      </a:solidFill>
                      <a:miter lim="400000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0221">
                <a:tc>
                  <a:txBody>
                    <a:bodyPr/>
                    <a:lstStyle/>
                    <a:p>
                      <a:pPr marL="48260" marR="48260" algn="l" defTabSz="1200443">
                        <a:spcBef>
                          <a:spcPts val="1400"/>
                        </a:spcBef>
                        <a:defRPr sz="3675" b="1">
                          <a:solidFill>
                            <a:srgbClr val="003366"/>
                          </a:solidFill>
                          <a:uFill>
                            <a:solidFill>
                              <a:srgbClr val="003366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150" b="0">
                          <a:solidFill>
                            <a:srgbClr val="FF0000"/>
                          </a:solidFill>
                          <a:effectLst>
                            <a:outerShdw blurRad="12700" dist="25400" dir="2700000" rotWithShape="0">
                              <a:srgbClr val="000000"/>
                            </a:outerShdw>
                          </a:effectLst>
                          <a:uFill>
                            <a:solidFill>
                              <a:srgbClr val="FF0000"/>
                            </a:solidFill>
                          </a:uFill>
                          <a:latin typeface="ヒラギノ明朝 ProN W6"/>
                          <a:ea typeface="ヒラギノ明朝 ProN W6"/>
                          <a:cs typeface="ヒラギノ明朝 ProN W6"/>
                          <a:sym typeface="ヒラギノ明朝 ProN W6"/>
                        </a:rPr>
                        <a:t>マオウ門</a:t>
                      </a:r>
                      <a:r>
                        <a:rPr sz="3150" b="0">
                          <a:solidFill>
                            <a:srgbClr val="FF0000"/>
                          </a:solidFill>
                          <a:effectLst>
                            <a:outerShdw blurRad="12700" dist="25400" dir="2700000" rotWithShape="0">
                              <a:srgbClr val="000000"/>
                            </a:outerShdw>
                          </a:effectLst>
                          <a:uFill>
                            <a:solidFill>
                              <a:srgbClr val="FF0000"/>
                            </a:solidFill>
                          </a:uFill>
                        </a:rPr>
                        <a:t> </a:t>
                      </a:r>
                      <a:r>
                        <a:rPr sz="3150" b="0">
                          <a:solidFill>
                            <a:srgbClr val="0000FF"/>
                          </a:solidFill>
                          <a:effectLst>
                            <a:outerShdw blurRad="12700" dist="25400" dir="2700000" rotWithShape="0">
                              <a:srgbClr val="000000"/>
                            </a:outerShdw>
                          </a:effectLst>
                          <a:uFill>
                            <a:solidFill>
                              <a:srgbClr val="0000FF"/>
                            </a:solidFill>
                          </a:uFill>
                          <a:latin typeface="ヒラギノ明朝 ProN W6"/>
                          <a:ea typeface="ヒラギノ明朝 ProN W6"/>
                          <a:cs typeface="ヒラギノ明朝 ProN W6"/>
                          <a:sym typeface="ヒラギノ明朝 ProN W6"/>
                        </a:rPr>
                        <a:t>(Gnetophyta)</a:t>
                      </a:r>
                    </a:p>
                  </a:txBody>
                  <a:tcPr marL="50800" marR="50800" marT="50800" marB="50800" horzOverflow="overflow">
                    <a:lnL w="37513">
                      <a:solidFill>
                        <a:srgbClr val="003366"/>
                      </a:solidFill>
                      <a:miter lim="400000"/>
                    </a:lnL>
                    <a:lnR w="16672">
                      <a:solidFill>
                        <a:srgbClr val="003366"/>
                      </a:solidFill>
                      <a:miter lim="400000"/>
                    </a:lnR>
                    <a:lnT w="16672">
                      <a:solidFill>
                        <a:srgbClr val="003366"/>
                      </a:solidFill>
                      <a:miter lim="400000"/>
                    </a:lnT>
                    <a:lnB w="16672">
                      <a:solidFill>
                        <a:srgbClr val="003366"/>
                      </a:solidFill>
                      <a:miter lim="400000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48260" marR="48260" defTabSz="1200443">
                        <a:spcBef>
                          <a:spcPts val="700"/>
                        </a:spcBef>
                      </a:pPr>
                      <a:r>
                        <a:rPr sz="3150">
                          <a:solidFill>
                            <a:srgbClr val="0000FF"/>
                          </a:solidFill>
                          <a:effectLst>
                            <a:outerShdw blurRad="12700" dist="25400" dir="2700000" rotWithShape="0">
                              <a:srgbClr val="000000"/>
                            </a:outerShdw>
                          </a:effectLst>
                          <a:uFill>
                            <a:solidFill>
                              <a:srgbClr val="0000FF"/>
                            </a:solidFill>
                          </a:uFill>
                          <a:latin typeface="ヒラギノ明朝 ProN W6"/>
                          <a:ea typeface="ヒラギノ明朝 ProN W6"/>
                          <a:cs typeface="ヒラギノ明朝 ProN W6"/>
                          <a:sym typeface="ヒラギノ明朝 ProN W6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16672">
                      <a:solidFill>
                        <a:srgbClr val="003366"/>
                      </a:solidFill>
                      <a:miter lim="400000"/>
                    </a:lnL>
                    <a:lnR w="37513">
                      <a:solidFill>
                        <a:srgbClr val="003366"/>
                      </a:solidFill>
                      <a:miter lim="400000"/>
                    </a:lnR>
                    <a:lnT w="16672">
                      <a:solidFill>
                        <a:srgbClr val="003366"/>
                      </a:solidFill>
                      <a:miter lim="400000"/>
                    </a:lnT>
                    <a:lnB w="16672">
                      <a:solidFill>
                        <a:srgbClr val="003366"/>
                      </a:solidFill>
                      <a:miter lim="400000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00221">
                <a:tc>
                  <a:txBody>
                    <a:bodyPr/>
                    <a:lstStyle/>
                    <a:p>
                      <a:pPr marL="48260" marR="48260" algn="l" defTabSz="1200443">
                        <a:spcBef>
                          <a:spcPts val="1400"/>
                        </a:spcBef>
                        <a:defRPr sz="3675" b="1">
                          <a:solidFill>
                            <a:srgbClr val="003366"/>
                          </a:solidFill>
                          <a:uFill>
                            <a:solidFill>
                              <a:srgbClr val="003366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150" b="0">
                          <a:solidFill>
                            <a:srgbClr val="FF0000"/>
                          </a:solidFill>
                          <a:effectLst>
                            <a:outerShdw blurRad="12700" dist="25400" dir="2700000" rotWithShape="0">
                              <a:srgbClr val="000000"/>
                            </a:outerShdw>
                          </a:effectLst>
                          <a:uFill>
                            <a:solidFill>
                              <a:srgbClr val="FF0000"/>
                            </a:solidFill>
                          </a:uFill>
                          <a:latin typeface="ヒラギノ明朝 ProN W6"/>
                          <a:ea typeface="ヒラギノ明朝 ProN W6"/>
                          <a:cs typeface="ヒラギノ明朝 ProN W6"/>
                          <a:sym typeface="ヒラギノ明朝 ProN W6"/>
                        </a:rPr>
                        <a:t>被子植物門</a:t>
                      </a:r>
                      <a:r>
                        <a:rPr sz="3150" b="0">
                          <a:solidFill>
                            <a:srgbClr val="FF0000"/>
                          </a:solidFill>
                          <a:effectLst>
                            <a:outerShdw blurRad="12700" dist="25400" dir="2700000" rotWithShape="0">
                              <a:srgbClr val="000000"/>
                            </a:outerShdw>
                          </a:effectLst>
                          <a:uFill>
                            <a:solidFill>
                              <a:srgbClr val="FF0000"/>
                            </a:solidFill>
                          </a:uFill>
                        </a:rPr>
                        <a:t> </a:t>
                      </a:r>
                      <a:r>
                        <a:rPr sz="3150" b="0">
                          <a:solidFill>
                            <a:srgbClr val="0000FF"/>
                          </a:solidFill>
                          <a:effectLst>
                            <a:outerShdw blurRad="12700" dist="25400" dir="2700000" rotWithShape="0">
                              <a:srgbClr val="000000"/>
                            </a:outerShdw>
                          </a:effectLst>
                          <a:uFill>
                            <a:solidFill>
                              <a:srgbClr val="0000FF"/>
                            </a:solidFill>
                          </a:uFill>
                          <a:latin typeface="ヒラギノ明朝 ProN W6"/>
                          <a:ea typeface="ヒラギノ明朝 ProN W6"/>
                          <a:cs typeface="ヒラギノ明朝 ProN W6"/>
                          <a:sym typeface="ヒラギノ明朝 ProN W6"/>
                        </a:rPr>
                        <a:t>(Anthophyta)</a:t>
                      </a:r>
                    </a:p>
                  </a:txBody>
                  <a:tcPr marL="50800" marR="50800" marT="50800" marB="50800" horzOverflow="overflow">
                    <a:lnL w="37513">
                      <a:solidFill>
                        <a:srgbClr val="003366"/>
                      </a:solidFill>
                      <a:miter lim="400000"/>
                    </a:lnL>
                    <a:lnR w="16672">
                      <a:solidFill>
                        <a:srgbClr val="003366"/>
                      </a:solidFill>
                      <a:miter lim="400000"/>
                    </a:lnR>
                    <a:lnT w="16672">
                      <a:solidFill>
                        <a:srgbClr val="003366"/>
                      </a:solidFill>
                      <a:miter lim="400000"/>
                    </a:lnT>
                    <a:lnB w="37513">
                      <a:solidFill>
                        <a:srgbClr val="003366"/>
                      </a:solidFill>
                      <a:miter lim="400000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48260" marR="48260" defTabSz="1200443">
                        <a:spcBef>
                          <a:spcPts val="700"/>
                        </a:spcBef>
                      </a:pPr>
                      <a:r>
                        <a:rPr sz="3150">
                          <a:solidFill>
                            <a:srgbClr val="0000FF"/>
                          </a:solidFill>
                          <a:effectLst>
                            <a:outerShdw blurRad="12700" dist="25400" dir="2700000" rotWithShape="0">
                              <a:srgbClr val="000000"/>
                            </a:outerShdw>
                          </a:effectLst>
                          <a:uFill>
                            <a:solidFill>
                              <a:srgbClr val="0000FF"/>
                            </a:solidFill>
                          </a:uFill>
                          <a:latin typeface="ヒラギノ明朝 ProN W6"/>
                          <a:ea typeface="ヒラギノ明朝 ProN W6"/>
                          <a:cs typeface="ヒラギノ明朝 ProN W6"/>
                          <a:sym typeface="ヒラギノ明朝 ProN W6"/>
                        </a:rPr>
                        <a:t>5016</a:t>
                      </a:r>
                    </a:p>
                  </a:txBody>
                  <a:tcPr marL="50800" marR="50800" marT="50800" marB="50800" anchor="ctr" horzOverflow="overflow">
                    <a:lnL w="16672">
                      <a:solidFill>
                        <a:srgbClr val="003366"/>
                      </a:solidFill>
                      <a:miter lim="400000"/>
                    </a:lnL>
                    <a:lnR w="37513">
                      <a:solidFill>
                        <a:srgbClr val="003366"/>
                      </a:solidFill>
                      <a:miter lim="400000"/>
                    </a:lnR>
                    <a:lnT w="16672">
                      <a:solidFill>
                        <a:srgbClr val="003366"/>
                      </a:solidFill>
                      <a:miter lim="400000"/>
                    </a:lnT>
                    <a:lnB w="37513">
                      <a:solidFill>
                        <a:srgbClr val="003366"/>
                      </a:solidFill>
                      <a:miter lim="400000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日本分類学会連合 (2002)">
            <a:extLst>
              <a:ext uri="{FF2B5EF4-FFF2-40B4-BE49-F238E27FC236}">
                <a16:creationId xmlns:a16="http://schemas.microsoft.com/office/drawing/2014/main" id="{2C01ED0C-FB90-7440-BEDD-A9DFD322277D}"/>
              </a:ext>
            </a:extLst>
          </p:cNvPr>
          <p:cNvSpPr txBox="1"/>
          <p:nvPr/>
        </p:nvSpPr>
        <p:spPr>
          <a:xfrm>
            <a:off x="8015458" y="8469793"/>
            <a:ext cx="446831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6691" tIns="66691" rIns="66691" bIns="66691">
            <a:spAutoFit/>
          </a:bodyPr>
          <a:lstStyle>
            <a:lvl1pPr marL="40639" marR="40639" algn="l" defTabSz="1200443">
              <a:buClr>
                <a:srgbClr val="FF0000"/>
              </a:buClr>
              <a:buFont typeface="ヒラギノ明朝 ProN W3"/>
              <a:defRPr sz="2625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日本分類学会連合 (2002)</a:t>
            </a:r>
          </a:p>
        </p:txBody>
      </p:sp>
      <p:grpSp>
        <p:nvGrpSpPr>
          <p:cNvPr id="4" name="グループ">
            <a:extLst>
              <a:ext uri="{FF2B5EF4-FFF2-40B4-BE49-F238E27FC236}">
                <a16:creationId xmlns:a16="http://schemas.microsoft.com/office/drawing/2014/main" id="{312983B4-561D-3C46-BC52-0F5AE1D665D3}"/>
              </a:ext>
            </a:extLst>
          </p:cNvPr>
          <p:cNvGrpSpPr/>
          <p:nvPr/>
        </p:nvGrpSpPr>
        <p:grpSpPr>
          <a:xfrm>
            <a:off x="1175554" y="699145"/>
            <a:ext cx="10653692" cy="1053515"/>
            <a:chOff x="0" y="0"/>
            <a:chExt cx="10653690" cy="1053514"/>
          </a:xfrm>
        </p:grpSpPr>
        <p:sp>
          <p:nvSpPr>
            <p:cNvPr id="5" name="角丸四角形">
              <a:extLst>
                <a:ext uri="{FF2B5EF4-FFF2-40B4-BE49-F238E27FC236}">
                  <a16:creationId xmlns:a16="http://schemas.microsoft.com/office/drawing/2014/main" id="{5C80587D-4E3D-504E-BD97-A22EF4E404D3}"/>
                </a:ext>
              </a:extLst>
            </p:cNvPr>
            <p:cNvSpPr/>
            <p:nvPr/>
          </p:nvSpPr>
          <p:spPr>
            <a:xfrm>
              <a:off x="0" y="0"/>
              <a:ext cx="10653691" cy="1053515"/>
            </a:xfrm>
            <a:prstGeom prst="roundRect">
              <a:avLst>
                <a:gd name="adj" fmla="val 11829"/>
              </a:avLst>
            </a:prstGeom>
            <a:solidFill>
              <a:srgbClr val="7DF183"/>
            </a:solidFill>
            <a:ln w="12504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6" name="日本の生物多様性の現状（１）">
              <a:extLst>
                <a:ext uri="{FF2B5EF4-FFF2-40B4-BE49-F238E27FC236}">
                  <a16:creationId xmlns:a16="http://schemas.microsoft.com/office/drawing/2014/main" id="{F4D39F32-001A-FD40-9EAB-8DF404501FBF}"/>
                </a:ext>
              </a:extLst>
            </p:cNvPr>
            <p:cNvSpPr txBox="1"/>
            <p:nvPr/>
          </p:nvSpPr>
          <p:spPr>
            <a:xfrm>
              <a:off x="216606" y="115193"/>
              <a:ext cx="10220478" cy="8231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018" tIns="50018" rIns="50018" bIns="50018" numCol="1" anchor="ctr">
              <a:noAutofit/>
            </a:bodyPr>
            <a:lstStyle>
              <a:lvl1pPr marL="52898" marR="52898" defTabSz="1200443">
                <a:buClr>
                  <a:srgbClr val="0000FF"/>
                </a:buClr>
                <a:buFont typeface="ヒラギノ明朝 ProN W3"/>
                <a:defRPr sz="5251">
                  <a:solidFill>
                    <a:srgbClr val="0000FF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0000FF"/>
                    </a:solidFill>
                  </a:uFill>
                  <a:latin typeface="ヒラギノ明朝 ProN W6"/>
                  <a:ea typeface="ヒラギノ明朝 ProN W6"/>
                  <a:cs typeface="ヒラギノ明朝 ProN W6"/>
                  <a:sym typeface="ヒラギノ明朝 ProN W6"/>
                </a:defRPr>
              </a:lvl1pPr>
            </a:lstStyle>
            <a:p>
              <a:r>
                <a:t>日本の生物多様性の現状（１）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645033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グループ"/>
          <p:cNvGrpSpPr/>
          <p:nvPr/>
        </p:nvGrpSpPr>
        <p:grpSpPr>
          <a:xfrm>
            <a:off x="-1" y="375138"/>
            <a:ext cx="9579831" cy="8615681"/>
            <a:chOff x="0" y="0"/>
            <a:chExt cx="9579829" cy="8615680"/>
          </a:xfrm>
        </p:grpSpPr>
        <p:sp>
          <p:nvSpPr>
            <p:cNvPr id="104" name="図形"/>
            <p:cNvSpPr/>
            <p:nvPr/>
          </p:nvSpPr>
          <p:spPr>
            <a:xfrm>
              <a:off x="6753258" y="946182"/>
              <a:ext cx="1774679" cy="1473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83" y="0"/>
                  </a:moveTo>
                  <a:lnTo>
                    <a:pt x="8138" y="1955"/>
                  </a:lnTo>
                  <a:lnTo>
                    <a:pt x="9462" y="3788"/>
                  </a:lnTo>
                  <a:lnTo>
                    <a:pt x="10786" y="5010"/>
                  </a:lnTo>
                  <a:lnTo>
                    <a:pt x="12441" y="6110"/>
                  </a:lnTo>
                  <a:lnTo>
                    <a:pt x="13103" y="6599"/>
                  </a:lnTo>
                  <a:lnTo>
                    <a:pt x="13766" y="6355"/>
                  </a:lnTo>
                  <a:lnTo>
                    <a:pt x="14428" y="6844"/>
                  </a:lnTo>
                  <a:lnTo>
                    <a:pt x="15090" y="7210"/>
                  </a:lnTo>
                  <a:lnTo>
                    <a:pt x="16083" y="7332"/>
                  </a:lnTo>
                  <a:lnTo>
                    <a:pt x="17407" y="5988"/>
                  </a:lnTo>
                  <a:lnTo>
                    <a:pt x="18179" y="5133"/>
                  </a:lnTo>
                  <a:lnTo>
                    <a:pt x="17297" y="8066"/>
                  </a:lnTo>
                  <a:lnTo>
                    <a:pt x="18290" y="8921"/>
                  </a:lnTo>
                  <a:lnTo>
                    <a:pt x="18179" y="9654"/>
                  </a:lnTo>
                  <a:lnTo>
                    <a:pt x="18731" y="10143"/>
                  </a:lnTo>
                  <a:lnTo>
                    <a:pt x="20055" y="9532"/>
                  </a:lnTo>
                  <a:lnTo>
                    <a:pt x="20828" y="9654"/>
                  </a:lnTo>
                  <a:lnTo>
                    <a:pt x="21048" y="8799"/>
                  </a:lnTo>
                  <a:lnTo>
                    <a:pt x="21600" y="8066"/>
                  </a:lnTo>
                  <a:lnTo>
                    <a:pt x="21600" y="8799"/>
                  </a:lnTo>
                  <a:lnTo>
                    <a:pt x="20717" y="9777"/>
                  </a:lnTo>
                  <a:lnTo>
                    <a:pt x="19393" y="10388"/>
                  </a:lnTo>
                  <a:lnTo>
                    <a:pt x="19172" y="11121"/>
                  </a:lnTo>
                  <a:lnTo>
                    <a:pt x="18400" y="11243"/>
                  </a:lnTo>
                  <a:lnTo>
                    <a:pt x="17738" y="11854"/>
                  </a:lnTo>
                  <a:lnTo>
                    <a:pt x="16745" y="12465"/>
                  </a:lnTo>
                  <a:lnTo>
                    <a:pt x="15972" y="12465"/>
                  </a:lnTo>
                  <a:lnTo>
                    <a:pt x="14979" y="12465"/>
                  </a:lnTo>
                  <a:lnTo>
                    <a:pt x="13655" y="13687"/>
                  </a:lnTo>
                  <a:lnTo>
                    <a:pt x="12441" y="15031"/>
                  </a:lnTo>
                  <a:lnTo>
                    <a:pt x="12110" y="15887"/>
                  </a:lnTo>
                  <a:lnTo>
                    <a:pt x="12221" y="17598"/>
                  </a:lnTo>
                  <a:lnTo>
                    <a:pt x="12110" y="18087"/>
                  </a:lnTo>
                  <a:lnTo>
                    <a:pt x="11228" y="17476"/>
                  </a:lnTo>
                  <a:lnTo>
                    <a:pt x="10234" y="17231"/>
                  </a:lnTo>
                  <a:lnTo>
                    <a:pt x="9131" y="16620"/>
                  </a:lnTo>
                  <a:lnTo>
                    <a:pt x="8028" y="15765"/>
                  </a:lnTo>
                  <a:lnTo>
                    <a:pt x="6924" y="15276"/>
                  </a:lnTo>
                  <a:lnTo>
                    <a:pt x="5876" y="15367"/>
                  </a:lnTo>
                  <a:lnTo>
                    <a:pt x="4883" y="15826"/>
                  </a:lnTo>
                  <a:lnTo>
                    <a:pt x="4055" y="16834"/>
                  </a:lnTo>
                  <a:lnTo>
                    <a:pt x="3641" y="16009"/>
                  </a:lnTo>
                  <a:lnTo>
                    <a:pt x="2979" y="15459"/>
                  </a:lnTo>
                  <a:lnTo>
                    <a:pt x="1986" y="16009"/>
                  </a:lnTo>
                  <a:lnTo>
                    <a:pt x="1821" y="16926"/>
                  </a:lnTo>
                  <a:lnTo>
                    <a:pt x="2234" y="17659"/>
                  </a:lnTo>
                  <a:lnTo>
                    <a:pt x="3228" y="17659"/>
                  </a:lnTo>
                  <a:lnTo>
                    <a:pt x="3890" y="18484"/>
                  </a:lnTo>
                  <a:lnTo>
                    <a:pt x="4469" y="18850"/>
                  </a:lnTo>
                  <a:lnTo>
                    <a:pt x="4966" y="19217"/>
                  </a:lnTo>
                  <a:lnTo>
                    <a:pt x="4469" y="19859"/>
                  </a:lnTo>
                  <a:lnTo>
                    <a:pt x="3807" y="19767"/>
                  </a:lnTo>
                  <a:lnTo>
                    <a:pt x="3145" y="19309"/>
                  </a:lnTo>
                  <a:lnTo>
                    <a:pt x="2731" y="20042"/>
                  </a:lnTo>
                  <a:lnTo>
                    <a:pt x="2483" y="20867"/>
                  </a:lnTo>
                  <a:lnTo>
                    <a:pt x="1738" y="21233"/>
                  </a:lnTo>
                  <a:lnTo>
                    <a:pt x="1159" y="21600"/>
                  </a:lnTo>
                  <a:lnTo>
                    <a:pt x="662" y="21142"/>
                  </a:lnTo>
                  <a:lnTo>
                    <a:pt x="745" y="20317"/>
                  </a:lnTo>
                  <a:lnTo>
                    <a:pt x="1241" y="19400"/>
                  </a:lnTo>
                  <a:lnTo>
                    <a:pt x="1241" y="18575"/>
                  </a:lnTo>
                  <a:lnTo>
                    <a:pt x="414" y="18117"/>
                  </a:lnTo>
                  <a:lnTo>
                    <a:pt x="0" y="17017"/>
                  </a:lnTo>
                  <a:lnTo>
                    <a:pt x="166" y="16192"/>
                  </a:lnTo>
                  <a:lnTo>
                    <a:pt x="166" y="15551"/>
                  </a:lnTo>
                  <a:lnTo>
                    <a:pt x="414" y="15001"/>
                  </a:lnTo>
                  <a:lnTo>
                    <a:pt x="1076" y="14451"/>
                  </a:lnTo>
                  <a:lnTo>
                    <a:pt x="1655" y="13993"/>
                  </a:lnTo>
                  <a:lnTo>
                    <a:pt x="2234" y="13351"/>
                  </a:lnTo>
                  <a:lnTo>
                    <a:pt x="1407" y="11976"/>
                  </a:lnTo>
                  <a:lnTo>
                    <a:pt x="1986" y="11335"/>
                  </a:lnTo>
                  <a:lnTo>
                    <a:pt x="2566" y="11701"/>
                  </a:lnTo>
                  <a:lnTo>
                    <a:pt x="3393" y="12160"/>
                  </a:lnTo>
                  <a:lnTo>
                    <a:pt x="3972" y="11976"/>
                  </a:lnTo>
                  <a:lnTo>
                    <a:pt x="4303" y="12251"/>
                  </a:lnTo>
                  <a:lnTo>
                    <a:pt x="4966" y="11885"/>
                  </a:lnTo>
                  <a:lnTo>
                    <a:pt x="5048" y="10876"/>
                  </a:lnTo>
                  <a:lnTo>
                    <a:pt x="4966" y="9502"/>
                  </a:lnTo>
                  <a:lnTo>
                    <a:pt x="5214" y="8860"/>
                  </a:lnTo>
                  <a:lnTo>
                    <a:pt x="5876" y="8035"/>
                  </a:lnTo>
                  <a:lnTo>
                    <a:pt x="5793" y="6569"/>
                  </a:lnTo>
                  <a:lnTo>
                    <a:pt x="6041" y="5560"/>
                  </a:lnTo>
                  <a:lnTo>
                    <a:pt x="6207" y="4644"/>
                  </a:lnTo>
                  <a:lnTo>
                    <a:pt x="5959" y="3819"/>
                  </a:lnTo>
                  <a:lnTo>
                    <a:pt x="5545" y="2536"/>
                  </a:lnTo>
                  <a:lnTo>
                    <a:pt x="5379" y="1436"/>
                  </a:lnTo>
                  <a:lnTo>
                    <a:pt x="5379" y="519"/>
                  </a:lnTo>
                  <a:lnTo>
                    <a:pt x="6041" y="703"/>
                  </a:lnTo>
                  <a:lnTo>
                    <a:pt x="6483" y="0"/>
                  </a:ln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05" name="図形"/>
            <p:cNvSpPr/>
            <p:nvPr/>
          </p:nvSpPr>
          <p:spPr>
            <a:xfrm>
              <a:off x="6638107" y="2120771"/>
              <a:ext cx="54189" cy="98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79" extrusionOk="0">
                  <a:moveTo>
                    <a:pt x="2700" y="2335"/>
                  </a:moveTo>
                  <a:cubicBezTo>
                    <a:pt x="13500" y="-1121"/>
                    <a:pt x="17100" y="-1121"/>
                    <a:pt x="21600" y="4927"/>
                  </a:cubicBezTo>
                  <a:cubicBezTo>
                    <a:pt x="18900" y="10111"/>
                    <a:pt x="17100" y="15295"/>
                    <a:pt x="13500" y="20479"/>
                  </a:cubicBezTo>
                  <a:cubicBezTo>
                    <a:pt x="10800" y="20047"/>
                    <a:pt x="7200" y="20479"/>
                    <a:pt x="5400" y="19183"/>
                  </a:cubicBezTo>
                  <a:cubicBezTo>
                    <a:pt x="1800" y="17023"/>
                    <a:pt x="0" y="11407"/>
                    <a:pt x="0" y="11407"/>
                  </a:cubicBezTo>
                  <a:cubicBezTo>
                    <a:pt x="2700" y="3199"/>
                    <a:pt x="2700" y="6223"/>
                    <a:pt x="2700" y="2335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06" name="図形"/>
            <p:cNvSpPr/>
            <p:nvPr/>
          </p:nvSpPr>
          <p:spPr>
            <a:xfrm>
              <a:off x="8263765" y="1206695"/>
              <a:ext cx="302339" cy="31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86" h="21600" extrusionOk="0">
                  <a:moveTo>
                    <a:pt x="8100" y="5082"/>
                  </a:moveTo>
                  <a:cubicBezTo>
                    <a:pt x="9150" y="3529"/>
                    <a:pt x="10050" y="1412"/>
                    <a:pt x="11700" y="424"/>
                  </a:cubicBezTo>
                  <a:cubicBezTo>
                    <a:pt x="14700" y="1412"/>
                    <a:pt x="13650" y="1553"/>
                    <a:pt x="16200" y="847"/>
                  </a:cubicBezTo>
                  <a:cubicBezTo>
                    <a:pt x="17100" y="565"/>
                    <a:pt x="18900" y="0"/>
                    <a:pt x="18900" y="0"/>
                  </a:cubicBezTo>
                  <a:cubicBezTo>
                    <a:pt x="21600" y="847"/>
                    <a:pt x="19050" y="2824"/>
                    <a:pt x="17550" y="3812"/>
                  </a:cubicBezTo>
                  <a:cubicBezTo>
                    <a:pt x="16050" y="5929"/>
                    <a:pt x="17100" y="4800"/>
                    <a:pt x="13950" y="6776"/>
                  </a:cubicBezTo>
                  <a:cubicBezTo>
                    <a:pt x="13500" y="7059"/>
                    <a:pt x="12600" y="7624"/>
                    <a:pt x="12600" y="7624"/>
                  </a:cubicBezTo>
                  <a:cubicBezTo>
                    <a:pt x="11400" y="9318"/>
                    <a:pt x="9900" y="11153"/>
                    <a:pt x="8100" y="12282"/>
                  </a:cubicBezTo>
                  <a:cubicBezTo>
                    <a:pt x="7650" y="12988"/>
                    <a:pt x="6150" y="15106"/>
                    <a:pt x="5400" y="16094"/>
                  </a:cubicBezTo>
                  <a:cubicBezTo>
                    <a:pt x="4800" y="16941"/>
                    <a:pt x="3600" y="18635"/>
                    <a:pt x="3600" y="18635"/>
                  </a:cubicBezTo>
                  <a:cubicBezTo>
                    <a:pt x="4200" y="20329"/>
                    <a:pt x="4200" y="21035"/>
                    <a:pt x="2250" y="21600"/>
                  </a:cubicBezTo>
                  <a:cubicBezTo>
                    <a:pt x="1350" y="20329"/>
                    <a:pt x="900" y="19059"/>
                    <a:pt x="0" y="17788"/>
                  </a:cubicBezTo>
                  <a:cubicBezTo>
                    <a:pt x="600" y="15671"/>
                    <a:pt x="1350" y="15106"/>
                    <a:pt x="3150" y="13976"/>
                  </a:cubicBezTo>
                  <a:cubicBezTo>
                    <a:pt x="4050" y="11576"/>
                    <a:pt x="5700" y="9741"/>
                    <a:pt x="7200" y="7624"/>
                  </a:cubicBezTo>
                  <a:cubicBezTo>
                    <a:pt x="7350" y="7341"/>
                    <a:pt x="9450" y="5082"/>
                    <a:pt x="8100" y="5082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07" name="図形"/>
            <p:cNvSpPr/>
            <p:nvPr/>
          </p:nvSpPr>
          <p:spPr>
            <a:xfrm>
              <a:off x="8568576" y="1395725"/>
              <a:ext cx="118680" cy="92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2" h="20801" extrusionOk="0">
                  <a:moveTo>
                    <a:pt x="7082" y="4836"/>
                  </a:moveTo>
                  <a:cubicBezTo>
                    <a:pt x="8852" y="2958"/>
                    <a:pt x="8852" y="1079"/>
                    <a:pt x="11331" y="610"/>
                  </a:cubicBezTo>
                  <a:cubicBezTo>
                    <a:pt x="13456" y="-799"/>
                    <a:pt x="15226" y="610"/>
                    <a:pt x="17705" y="1079"/>
                  </a:cubicBezTo>
                  <a:cubicBezTo>
                    <a:pt x="21600" y="9531"/>
                    <a:pt x="12039" y="19392"/>
                    <a:pt x="6374" y="20801"/>
                  </a:cubicBezTo>
                  <a:cubicBezTo>
                    <a:pt x="2479" y="20331"/>
                    <a:pt x="1770" y="19392"/>
                    <a:pt x="0" y="14697"/>
                  </a:cubicBezTo>
                  <a:cubicBezTo>
                    <a:pt x="708" y="11879"/>
                    <a:pt x="8144" y="610"/>
                    <a:pt x="7082" y="4836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08" name="図形"/>
            <p:cNvSpPr/>
            <p:nvPr/>
          </p:nvSpPr>
          <p:spPr>
            <a:xfrm>
              <a:off x="8649860" y="800295"/>
              <a:ext cx="433510" cy="421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2" extrusionOk="0">
                  <a:moveTo>
                    <a:pt x="10800" y="2435"/>
                  </a:moveTo>
                  <a:cubicBezTo>
                    <a:pt x="12487" y="1482"/>
                    <a:pt x="12938" y="4129"/>
                    <a:pt x="14400" y="4659"/>
                  </a:cubicBezTo>
                  <a:cubicBezTo>
                    <a:pt x="16313" y="3282"/>
                    <a:pt x="17213" y="847"/>
                    <a:pt x="19463" y="0"/>
                  </a:cubicBezTo>
                  <a:cubicBezTo>
                    <a:pt x="20700" y="212"/>
                    <a:pt x="20925" y="106"/>
                    <a:pt x="21600" y="953"/>
                  </a:cubicBezTo>
                  <a:cubicBezTo>
                    <a:pt x="21488" y="2118"/>
                    <a:pt x="21488" y="3282"/>
                    <a:pt x="20813" y="4341"/>
                  </a:cubicBezTo>
                  <a:cubicBezTo>
                    <a:pt x="17213" y="3812"/>
                    <a:pt x="15075" y="6776"/>
                    <a:pt x="13050" y="9212"/>
                  </a:cubicBezTo>
                  <a:cubicBezTo>
                    <a:pt x="12487" y="9953"/>
                    <a:pt x="12263" y="10800"/>
                    <a:pt x="11362" y="11435"/>
                  </a:cubicBezTo>
                  <a:cubicBezTo>
                    <a:pt x="9900" y="11329"/>
                    <a:pt x="10238" y="10906"/>
                    <a:pt x="9113" y="10694"/>
                  </a:cubicBezTo>
                  <a:cubicBezTo>
                    <a:pt x="7313" y="11012"/>
                    <a:pt x="8775" y="12600"/>
                    <a:pt x="7763" y="13659"/>
                  </a:cubicBezTo>
                  <a:cubicBezTo>
                    <a:pt x="7200" y="14188"/>
                    <a:pt x="6525" y="14718"/>
                    <a:pt x="5963" y="15247"/>
                  </a:cubicBezTo>
                  <a:cubicBezTo>
                    <a:pt x="5625" y="15565"/>
                    <a:pt x="4950" y="16200"/>
                    <a:pt x="4950" y="16200"/>
                  </a:cubicBezTo>
                  <a:cubicBezTo>
                    <a:pt x="4725" y="16729"/>
                    <a:pt x="3713" y="17471"/>
                    <a:pt x="3713" y="17471"/>
                  </a:cubicBezTo>
                  <a:cubicBezTo>
                    <a:pt x="3038" y="18529"/>
                    <a:pt x="2250" y="19906"/>
                    <a:pt x="1237" y="20647"/>
                  </a:cubicBezTo>
                  <a:cubicBezTo>
                    <a:pt x="900" y="21388"/>
                    <a:pt x="787" y="21600"/>
                    <a:pt x="0" y="21176"/>
                  </a:cubicBezTo>
                  <a:cubicBezTo>
                    <a:pt x="112" y="19376"/>
                    <a:pt x="225" y="17047"/>
                    <a:pt x="2587" y="16729"/>
                  </a:cubicBezTo>
                  <a:cubicBezTo>
                    <a:pt x="3600" y="15247"/>
                    <a:pt x="3375" y="11118"/>
                    <a:pt x="5625" y="10694"/>
                  </a:cubicBezTo>
                  <a:cubicBezTo>
                    <a:pt x="5963" y="10482"/>
                    <a:pt x="6300" y="10376"/>
                    <a:pt x="6637" y="10165"/>
                  </a:cubicBezTo>
                  <a:cubicBezTo>
                    <a:pt x="7425" y="9635"/>
                    <a:pt x="7200" y="9000"/>
                    <a:pt x="8325" y="8788"/>
                  </a:cubicBezTo>
                  <a:cubicBezTo>
                    <a:pt x="9563" y="8153"/>
                    <a:pt x="9450" y="7200"/>
                    <a:pt x="10463" y="6247"/>
                  </a:cubicBezTo>
                  <a:cubicBezTo>
                    <a:pt x="10350" y="4976"/>
                    <a:pt x="9675" y="3494"/>
                    <a:pt x="10800" y="2435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09" name="図形"/>
            <p:cNvSpPr/>
            <p:nvPr/>
          </p:nvSpPr>
          <p:spPr>
            <a:xfrm>
              <a:off x="7021996" y="985780"/>
              <a:ext cx="121872" cy="152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9" h="21600" extrusionOk="0">
                  <a:moveTo>
                    <a:pt x="5005" y="10652"/>
                  </a:moveTo>
                  <a:cubicBezTo>
                    <a:pt x="2690" y="9764"/>
                    <a:pt x="1919" y="7693"/>
                    <a:pt x="376" y="6214"/>
                  </a:cubicBezTo>
                  <a:cubicBezTo>
                    <a:pt x="-10" y="3551"/>
                    <a:pt x="-781" y="1479"/>
                    <a:pt x="2305" y="0"/>
                  </a:cubicBezTo>
                  <a:cubicBezTo>
                    <a:pt x="5005" y="296"/>
                    <a:pt x="5776" y="592"/>
                    <a:pt x="6933" y="2663"/>
                  </a:cubicBezTo>
                  <a:cubicBezTo>
                    <a:pt x="7705" y="6214"/>
                    <a:pt x="8862" y="8285"/>
                    <a:pt x="13876" y="9173"/>
                  </a:cubicBezTo>
                  <a:cubicBezTo>
                    <a:pt x="17348" y="10356"/>
                    <a:pt x="19276" y="11836"/>
                    <a:pt x="20819" y="14499"/>
                  </a:cubicBezTo>
                  <a:cubicBezTo>
                    <a:pt x="20048" y="16274"/>
                    <a:pt x="19276" y="16866"/>
                    <a:pt x="17348" y="18049"/>
                  </a:cubicBezTo>
                  <a:cubicBezTo>
                    <a:pt x="16576" y="19825"/>
                    <a:pt x="15805" y="20416"/>
                    <a:pt x="13876" y="21600"/>
                  </a:cubicBezTo>
                  <a:cubicBezTo>
                    <a:pt x="10790" y="21304"/>
                    <a:pt x="10790" y="20712"/>
                    <a:pt x="9633" y="18641"/>
                  </a:cubicBezTo>
                  <a:cubicBezTo>
                    <a:pt x="9248" y="16570"/>
                    <a:pt x="7319" y="15090"/>
                    <a:pt x="6162" y="13315"/>
                  </a:cubicBezTo>
                  <a:cubicBezTo>
                    <a:pt x="5776" y="10356"/>
                    <a:pt x="6933" y="10652"/>
                    <a:pt x="5005" y="10652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10" name="図形"/>
            <p:cNvSpPr/>
            <p:nvPr/>
          </p:nvSpPr>
          <p:spPr>
            <a:xfrm>
              <a:off x="6328139" y="3507544"/>
              <a:ext cx="126763" cy="216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00" h="21600" extrusionOk="0">
                  <a:moveTo>
                    <a:pt x="2670" y="14746"/>
                  </a:moveTo>
                  <a:cubicBezTo>
                    <a:pt x="-554" y="11215"/>
                    <a:pt x="1058" y="7685"/>
                    <a:pt x="6217" y="5608"/>
                  </a:cubicBezTo>
                  <a:cubicBezTo>
                    <a:pt x="7184" y="4777"/>
                    <a:pt x="8151" y="3738"/>
                    <a:pt x="9118" y="2908"/>
                  </a:cubicBezTo>
                  <a:cubicBezTo>
                    <a:pt x="9440" y="1454"/>
                    <a:pt x="11052" y="1246"/>
                    <a:pt x="12020" y="0"/>
                  </a:cubicBezTo>
                  <a:cubicBezTo>
                    <a:pt x="14599" y="415"/>
                    <a:pt x="15243" y="623"/>
                    <a:pt x="14276" y="2285"/>
                  </a:cubicBezTo>
                  <a:cubicBezTo>
                    <a:pt x="13954" y="3738"/>
                    <a:pt x="12987" y="4154"/>
                    <a:pt x="12020" y="5400"/>
                  </a:cubicBezTo>
                  <a:cubicBezTo>
                    <a:pt x="12342" y="6854"/>
                    <a:pt x="12342" y="8931"/>
                    <a:pt x="14921" y="9346"/>
                  </a:cubicBezTo>
                  <a:cubicBezTo>
                    <a:pt x="20724" y="8723"/>
                    <a:pt x="17178" y="12254"/>
                    <a:pt x="15243" y="13708"/>
                  </a:cubicBezTo>
                  <a:cubicBezTo>
                    <a:pt x="13309" y="19108"/>
                    <a:pt x="9118" y="17238"/>
                    <a:pt x="5249" y="21600"/>
                  </a:cubicBezTo>
                  <a:cubicBezTo>
                    <a:pt x="3315" y="21185"/>
                    <a:pt x="2025" y="21185"/>
                    <a:pt x="414" y="20354"/>
                  </a:cubicBezTo>
                  <a:cubicBezTo>
                    <a:pt x="-876" y="18485"/>
                    <a:pt x="1058" y="18069"/>
                    <a:pt x="3315" y="17238"/>
                  </a:cubicBezTo>
                  <a:cubicBezTo>
                    <a:pt x="2670" y="14954"/>
                    <a:pt x="2670" y="15785"/>
                    <a:pt x="2670" y="14746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11" name="図形"/>
            <p:cNvSpPr/>
            <p:nvPr/>
          </p:nvSpPr>
          <p:spPr>
            <a:xfrm>
              <a:off x="6715140" y="4766374"/>
              <a:ext cx="42634" cy="54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994" h="20046" extrusionOk="0">
                  <a:moveTo>
                    <a:pt x="1694" y="8475"/>
                  </a:moveTo>
                  <a:cubicBezTo>
                    <a:pt x="-106" y="1532"/>
                    <a:pt x="794" y="-1554"/>
                    <a:pt x="9794" y="760"/>
                  </a:cubicBezTo>
                  <a:cubicBezTo>
                    <a:pt x="12494" y="3846"/>
                    <a:pt x="15194" y="6932"/>
                    <a:pt x="16994" y="10789"/>
                  </a:cubicBezTo>
                  <a:cubicBezTo>
                    <a:pt x="14294" y="15417"/>
                    <a:pt x="12494" y="16960"/>
                    <a:pt x="7094" y="20046"/>
                  </a:cubicBezTo>
                  <a:cubicBezTo>
                    <a:pt x="-4606" y="18503"/>
                    <a:pt x="1694" y="-11"/>
                    <a:pt x="1694" y="8475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12" name="図形"/>
            <p:cNvSpPr/>
            <p:nvPr/>
          </p:nvSpPr>
          <p:spPr>
            <a:xfrm>
              <a:off x="6692296" y="4894596"/>
              <a:ext cx="40642" cy="50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870" extrusionOk="0">
                  <a:moveTo>
                    <a:pt x="2541" y="1899"/>
                  </a:moveTo>
                  <a:cubicBezTo>
                    <a:pt x="12706" y="-2730"/>
                    <a:pt x="15247" y="1899"/>
                    <a:pt x="21600" y="7299"/>
                  </a:cubicBezTo>
                  <a:cubicBezTo>
                    <a:pt x="17788" y="12699"/>
                    <a:pt x="19059" y="15013"/>
                    <a:pt x="11435" y="18870"/>
                  </a:cubicBezTo>
                  <a:cubicBezTo>
                    <a:pt x="1271" y="15784"/>
                    <a:pt x="5082" y="14241"/>
                    <a:pt x="0" y="8841"/>
                  </a:cubicBezTo>
                  <a:cubicBezTo>
                    <a:pt x="2541" y="2670"/>
                    <a:pt x="2541" y="4984"/>
                    <a:pt x="2541" y="1899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13" name="図形"/>
            <p:cNvSpPr/>
            <p:nvPr/>
          </p:nvSpPr>
          <p:spPr>
            <a:xfrm>
              <a:off x="6661797" y="4958079"/>
              <a:ext cx="37273" cy="50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14" h="21600" extrusionOk="0">
                  <a:moveTo>
                    <a:pt x="1253" y="9900"/>
                  </a:moveTo>
                  <a:cubicBezTo>
                    <a:pt x="-408" y="2700"/>
                    <a:pt x="2084" y="1800"/>
                    <a:pt x="8730" y="0"/>
                  </a:cubicBezTo>
                  <a:cubicBezTo>
                    <a:pt x="19530" y="4500"/>
                    <a:pt x="10392" y="17100"/>
                    <a:pt x="3745" y="21600"/>
                  </a:cubicBezTo>
                  <a:cubicBezTo>
                    <a:pt x="2084" y="18900"/>
                    <a:pt x="-2070" y="13500"/>
                    <a:pt x="1253" y="9900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14" name="図形"/>
            <p:cNvSpPr/>
            <p:nvPr/>
          </p:nvSpPr>
          <p:spPr>
            <a:xfrm>
              <a:off x="6766344" y="4988460"/>
              <a:ext cx="53159" cy="54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9" h="18760" extrusionOk="0">
                  <a:moveTo>
                    <a:pt x="2662" y="12544"/>
                  </a:moveTo>
                  <a:cubicBezTo>
                    <a:pt x="4324" y="2464"/>
                    <a:pt x="2662" y="-1136"/>
                    <a:pt x="14293" y="304"/>
                  </a:cubicBezTo>
                  <a:cubicBezTo>
                    <a:pt x="20108" y="4624"/>
                    <a:pt x="20939" y="7504"/>
                    <a:pt x="17616" y="13264"/>
                  </a:cubicBezTo>
                  <a:cubicBezTo>
                    <a:pt x="15954" y="20464"/>
                    <a:pt x="11801" y="19024"/>
                    <a:pt x="4324" y="17584"/>
                  </a:cubicBezTo>
                  <a:cubicBezTo>
                    <a:pt x="2662" y="16864"/>
                    <a:pt x="1001" y="16864"/>
                    <a:pt x="170" y="15424"/>
                  </a:cubicBezTo>
                  <a:cubicBezTo>
                    <a:pt x="-661" y="14704"/>
                    <a:pt x="1831" y="13264"/>
                    <a:pt x="1831" y="12544"/>
                  </a:cubicBezTo>
                  <a:cubicBezTo>
                    <a:pt x="2662" y="11104"/>
                    <a:pt x="1001" y="8944"/>
                    <a:pt x="2662" y="8944"/>
                  </a:cubicBezTo>
                  <a:cubicBezTo>
                    <a:pt x="4324" y="8944"/>
                    <a:pt x="2662" y="11104"/>
                    <a:pt x="2662" y="12544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15" name="図形"/>
            <p:cNvSpPr/>
            <p:nvPr/>
          </p:nvSpPr>
          <p:spPr>
            <a:xfrm>
              <a:off x="6807148" y="5070621"/>
              <a:ext cx="36425" cy="47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9" h="21600" extrusionOk="0">
                  <a:moveTo>
                    <a:pt x="2841" y="15965"/>
                  </a:moveTo>
                  <a:cubicBezTo>
                    <a:pt x="-2241" y="6574"/>
                    <a:pt x="-970" y="4696"/>
                    <a:pt x="10465" y="0"/>
                  </a:cubicBezTo>
                  <a:cubicBezTo>
                    <a:pt x="13006" y="8452"/>
                    <a:pt x="16818" y="1878"/>
                    <a:pt x="19359" y="10330"/>
                  </a:cubicBezTo>
                  <a:cubicBezTo>
                    <a:pt x="18088" y="16904"/>
                    <a:pt x="18088" y="18783"/>
                    <a:pt x="10465" y="21600"/>
                  </a:cubicBezTo>
                  <a:cubicBezTo>
                    <a:pt x="7924" y="19722"/>
                    <a:pt x="5383" y="17843"/>
                    <a:pt x="2841" y="15965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16" name="図形"/>
            <p:cNvSpPr/>
            <p:nvPr/>
          </p:nvSpPr>
          <p:spPr>
            <a:xfrm>
              <a:off x="6873845" y="5331134"/>
              <a:ext cx="70559" cy="58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63" h="20855" extrusionOk="0">
                  <a:moveTo>
                    <a:pt x="8295" y="18621"/>
                  </a:moveTo>
                  <a:cubicBezTo>
                    <a:pt x="5452" y="16386"/>
                    <a:pt x="4316" y="13407"/>
                    <a:pt x="1474" y="11172"/>
                  </a:cubicBezTo>
                  <a:cubicBezTo>
                    <a:pt x="-1937" y="3724"/>
                    <a:pt x="905" y="1490"/>
                    <a:pt x="6589" y="0"/>
                  </a:cubicBezTo>
                  <a:cubicBezTo>
                    <a:pt x="10000" y="2979"/>
                    <a:pt x="11705" y="4469"/>
                    <a:pt x="15684" y="5214"/>
                  </a:cubicBezTo>
                  <a:cubicBezTo>
                    <a:pt x="19663" y="13407"/>
                    <a:pt x="17389" y="14152"/>
                    <a:pt x="13410" y="20855"/>
                  </a:cubicBezTo>
                  <a:cubicBezTo>
                    <a:pt x="8295" y="20110"/>
                    <a:pt x="9431" y="21600"/>
                    <a:pt x="8295" y="18621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17" name="図形"/>
            <p:cNvSpPr/>
            <p:nvPr/>
          </p:nvSpPr>
          <p:spPr>
            <a:xfrm>
              <a:off x="4353153" y="4930987"/>
              <a:ext cx="903145" cy="593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54" y="13187"/>
                  </a:moveTo>
                  <a:lnTo>
                    <a:pt x="11664" y="12733"/>
                  </a:lnTo>
                  <a:lnTo>
                    <a:pt x="12528" y="11672"/>
                  </a:lnTo>
                  <a:lnTo>
                    <a:pt x="13284" y="11368"/>
                  </a:lnTo>
                  <a:lnTo>
                    <a:pt x="13986" y="11368"/>
                  </a:lnTo>
                  <a:lnTo>
                    <a:pt x="14796" y="11672"/>
                  </a:lnTo>
                  <a:lnTo>
                    <a:pt x="15444" y="12278"/>
                  </a:lnTo>
                  <a:lnTo>
                    <a:pt x="16092" y="13263"/>
                  </a:lnTo>
                  <a:lnTo>
                    <a:pt x="16578" y="14173"/>
                  </a:lnTo>
                  <a:lnTo>
                    <a:pt x="17010" y="15309"/>
                  </a:lnTo>
                  <a:lnTo>
                    <a:pt x="17712" y="14324"/>
                  </a:lnTo>
                  <a:lnTo>
                    <a:pt x="17712" y="13036"/>
                  </a:lnTo>
                  <a:lnTo>
                    <a:pt x="18144" y="11823"/>
                  </a:lnTo>
                  <a:lnTo>
                    <a:pt x="18468" y="10686"/>
                  </a:lnTo>
                  <a:lnTo>
                    <a:pt x="19170" y="9853"/>
                  </a:lnTo>
                  <a:lnTo>
                    <a:pt x="19980" y="9171"/>
                  </a:lnTo>
                  <a:lnTo>
                    <a:pt x="20898" y="8488"/>
                  </a:lnTo>
                  <a:lnTo>
                    <a:pt x="21600" y="7958"/>
                  </a:lnTo>
                  <a:lnTo>
                    <a:pt x="21438" y="7124"/>
                  </a:lnTo>
                  <a:lnTo>
                    <a:pt x="21438" y="6139"/>
                  </a:lnTo>
                  <a:lnTo>
                    <a:pt x="20952" y="5760"/>
                  </a:lnTo>
                  <a:lnTo>
                    <a:pt x="20412" y="5229"/>
                  </a:lnTo>
                  <a:lnTo>
                    <a:pt x="20628" y="3941"/>
                  </a:lnTo>
                  <a:lnTo>
                    <a:pt x="21384" y="3259"/>
                  </a:lnTo>
                  <a:lnTo>
                    <a:pt x="21276" y="2501"/>
                  </a:lnTo>
                  <a:lnTo>
                    <a:pt x="19926" y="2274"/>
                  </a:lnTo>
                  <a:lnTo>
                    <a:pt x="19116" y="2046"/>
                  </a:lnTo>
                  <a:lnTo>
                    <a:pt x="18684" y="1592"/>
                  </a:lnTo>
                  <a:lnTo>
                    <a:pt x="17874" y="909"/>
                  </a:lnTo>
                  <a:lnTo>
                    <a:pt x="17064" y="0"/>
                  </a:lnTo>
                  <a:lnTo>
                    <a:pt x="16524" y="76"/>
                  </a:lnTo>
                  <a:lnTo>
                    <a:pt x="16038" y="531"/>
                  </a:lnTo>
                  <a:lnTo>
                    <a:pt x="15066" y="455"/>
                  </a:lnTo>
                  <a:lnTo>
                    <a:pt x="14148" y="1137"/>
                  </a:lnTo>
                  <a:lnTo>
                    <a:pt x="13500" y="1440"/>
                  </a:lnTo>
                  <a:lnTo>
                    <a:pt x="12636" y="1364"/>
                  </a:lnTo>
                  <a:lnTo>
                    <a:pt x="13122" y="2046"/>
                  </a:lnTo>
                  <a:lnTo>
                    <a:pt x="13284" y="3259"/>
                  </a:lnTo>
                  <a:lnTo>
                    <a:pt x="12528" y="4320"/>
                  </a:lnTo>
                  <a:lnTo>
                    <a:pt x="11556" y="4623"/>
                  </a:lnTo>
                  <a:lnTo>
                    <a:pt x="10530" y="5002"/>
                  </a:lnTo>
                  <a:lnTo>
                    <a:pt x="9882" y="5457"/>
                  </a:lnTo>
                  <a:lnTo>
                    <a:pt x="9234" y="5229"/>
                  </a:lnTo>
                  <a:lnTo>
                    <a:pt x="8802" y="4623"/>
                  </a:lnTo>
                  <a:lnTo>
                    <a:pt x="8910" y="3183"/>
                  </a:lnTo>
                  <a:lnTo>
                    <a:pt x="8316" y="2577"/>
                  </a:lnTo>
                  <a:lnTo>
                    <a:pt x="7992" y="3259"/>
                  </a:lnTo>
                  <a:lnTo>
                    <a:pt x="7506" y="3714"/>
                  </a:lnTo>
                  <a:lnTo>
                    <a:pt x="6966" y="4320"/>
                  </a:lnTo>
                  <a:lnTo>
                    <a:pt x="6048" y="5987"/>
                  </a:lnTo>
                  <a:lnTo>
                    <a:pt x="5832" y="6669"/>
                  </a:lnTo>
                  <a:lnTo>
                    <a:pt x="5724" y="7958"/>
                  </a:lnTo>
                  <a:lnTo>
                    <a:pt x="5022" y="8640"/>
                  </a:lnTo>
                  <a:lnTo>
                    <a:pt x="4104" y="9322"/>
                  </a:lnTo>
                  <a:lnTo>
                    <a:pt x="3942" y="10080"/>
                  </a:lnTo>
                  <a:lnTo>
                    <a:pt x="3240" y="10686"/>
                  </a:lnTo>
                  <a:lnTo>
                    <a:pt x="2646" y="11368"/>
                  </a:lnTo>
                  <a:lnTo>
                    <a:pt x="1836" y="11596"/>
                  </a:lnTo>
                  <a:lnTo>
                    <a:pt x="1134" y="12051"/>
                  </a:lnTo>
                  <a:lnTo>
                    <a:pt x="540" y="12126"/>
                  </a:lnTo>
                  <a:lnTo>
                    <a:pt x="0" y="12278"/>
                  </a:lnTo>
                  <a:lnTo>
                    <a:pt x="810" y="12581"/>
                  </a:lnTo>
                  <a:lnTo>
                    <a:pt x="1512" y="12354"/>
                  </a:lnTo>
                  <a:lnTo>
                    <a:pt x="2106" y="11899"/>
                  </a:lnTo>
                  <a:lnTo>
                    <a:pt x="2646" y="11899"/>
                  </a:lnTo>
                  <a:lnTo>
                    <a:pt x="3132" y="12581"/>
                  </a:lnTo>
                  <a:lnTo>
                    <a:pt x="3456" y="13263"/>
                  </a:lnTo>
                  <a:lnTo>
                    <a:pt x="3456" y="14173"/>
                  </a:lnTo>
                  <a:lnTo>
                    <a:pt x="3132" y="15006"/>
                  </a:lnTo>
                  <a:lnTo>
                    <a:pt x="3726" y="15309"/>
                  </a:lnTo>
                  <a:lnTo>
                    <a:pt x="3942" y="15992"/>
                  </a:lnTo>
                  <a:lnTo>
                    <a:pt x="3132" y="16674"/>
                  </a:lnTo>
                  <a:lnTo>
                    <a:pt x="3780" y="17583"/>
                  </a:lnTo>
                  <a:lnTo>
                    <a:pt x="3618" y="18417"/>
                  </a:lnTo>
                  <a:lnTo>
                    <a:pt x="4212" y="19175"/>
                  </a:lnTo>
                  <a:lnTo>
                    <a:pt x="5238" y="18947"/>
                  </a:lnTo>
                  <a:lnTo>
                    <a:pt x="5022" y="20312"/>
                  </a:lnTo>
                  <a:lnTo>
                    <a:pt x="5724" y="20766"/>
                  </a:lnTo>
                  <a:lnTo>
                    <a:pt x="6480" y="21373"/>
                  </a:lnTo>
                  <a:lnTo>
                    <a:pt x="7182" y="20691"/>
                  </a:lnTo>
                  <a:lnTo>
                    <a:pt x="8100" y="21600"/>
                  </a:lnTo>
                  <a:lnTo>
                    <a:pt x="7830" y="20084"/>
                  </a:lnTo>
                  <a:lnTo>
                    <a:pt x="8100" y="19402"/>
                  </a:lnTo>
                  <a:lnTo>
                    <a:pt x="8424" y="18189"/>
                  </a:lnTo>
                  <a:lnTo>
                    <a:pt x="9072" y="17053"/>
                  </a:lnTo>
                  <a:lnTo>
                    <a:pt x="9720" y="15992"/>
                  </a:lnTo>
                  <a:lnTo>
                    <a:pt x="10368" y="15006"/>
                  </a:lnTo>
                  <a:lnTo>
                    <a:pt x="10206" y="13945"/>
                  </a:lnTo>
                  <a:lnTo>
                    <a:pt x="10854" y="13187"/>
                  </a:ln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18" name="図形"/>
            <p:cNvSpPr/>
            <p:nvPr/>
          </p:nvSpPr>
          <p:spPr>
            <a:xfrm>
              <a:off x="5254039" y="4858043"/>
              <a:ext cx="97089" cy="166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580"/>
                  </a:moveTo>
                  <a:lnTo>
                    <a:pt x="1507" y="8910"/>
                  </a:lnTo>
                  <a:lnTo>
                    <a:pt x="11051" y="6210"/>
                  </a:lnTo>
                  <a:lnTo>
                    <a:pt x="15070" y="3240"/>
                  </a:lnTo>
                  <a:lnTo>
                    <a:pt x="16577" y="0"/>
                  </a:lnTo>
                  <a:lnTo>
                    <a:pt x="21600" y="1620"/>
                  </a:lnTo>
                  <a:lnTo>
                    <a:pt x="20093" y="4860"/>
                  </a:lnTo>
                  <a:lnTo>
                    <a:pt x="16577" y="9450"/>
                  </a:lnTo>
                  <a:lnTo>
                    <a:pt x="18586" y="13770"/>
                  </a:lnTo>
                  <a:lnTo>
                    <a:pt x="19591" y="16740"/>
                  </a:lnTo>
                  <a:lnTo>
                    <a:pt x="15070" y="19170"/>
                  </a:lnTo>
                  <a:lnTo>
                    <a:pt x="9544" y="20250"/>
                  </a:lnTo>
                  <a:lnTo>
                    <a:pt x="3516" y="21600"/>
                  </a:lnTo>
                  <a:lnTo>
                    <a:pt x="0" y="14580"/>
                  </a:ln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19" name="図形"/>
            <p:cNvSpPr/>
            <p:nvPr/>
          </p:nvSpPr>
          <p:spPr>
            <a:xfrm>
              <a:off x="3526776" y="5031023"/>
              <a:ext cx="880567" cy="1046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575" y="8606"/>
                  </a:moveTo>
                  <a:lnTo>
                    <a:pt x="9464" y="9208"/>
                  </a:lnTo>
                  <a:lnTo>
                    <a:pt x="7849" y="9466"/>
                  </a:lnTo>
                  <a:lnTo>
                    <a:pt x="7014" y="10284"/>
                  </a:lnTo>
                  <a:lnTo>
                    <a:pt x="7794" y="10413"/>
                  </a:lnTo>
                  <a:lnTo>
                    <a:pt x="9464" y="10327"/>
                  </a:lnTo>
                  <a:lnTo>
                    <a:pt x="9241" y="11187"/>
                  </a:lnTo>
                  <a:lnTo>
                    <a:pt x="8685" y="11876"/>
                  </a:lnTo>
                  <a:lnTo>
                    <a:pt x="7905" y="12650"/>
                  </a:lnTo>
                  <a:lnTo>
                    <a:pt x="7348" y="13425"/>
                  </a:lnTo>
                  <a:lnTo>
                    <a:pt x="6346" y="13597"/>
                  </a:lnTo>
                  <a:lnTo>
                    <a:pt x="6124" y="14199"/>
                  </a:lnTo>
                  <a:lnTo>
                    <a:pt x="6124" y="14716"/>
                  </a:lnTo>
                  <a:lnTo>
                    <a:pt x="5901" y="15318"/>
                  </a:lnTo>
                  <a:lnTo>
                    <a:pt x="5678" y="15920"/>
                  </a:lnTo>
                  <a:lnTo>
                    <a:pt x="6124" y="16437"/>
                  </a:lnTo>
                  <a:lnTo>
                    <a:pt x="6680" y="17039"/>
                  </a:lnTo>
                  <a:lnTo>
                    <a:pt x="6903" y="17641"/>
                  </a:lnTo>
                  <a:lnTo>
                    <a:pt x="6458" y="18330"/>
                  </a:lnTo>
                  <a:lnTo>
                    <a:pt x="5122" y="18674"/>
                  </a:lnTo>
                  <a:lnTo>
                    <a:pt x="5678" y="19363"/>
                  </a:lnTo>
                  <a:lnTo>
                    <a:pt x="6124" y="19879"/>
                  </a:lnTo>
                  <a:lnTo>
                    <a:pt x="7126" y="19879"/>
                  </a:lnTo>
                  <a:lnTo>
                    <a:pt x="8128" y="20223"/>
                  </a:lnTo>
                  <a:lnTo>
                    <a:pt x="8685" y="20567"/>
                  </a:lnTo>
                  <a:lnTo>
                    <a:pt x="9798" y="20309"/>
                  </a:lnTo>
                  <a:lnTo>
                    <a:pt x="9130" y="19190"/>
                  </a:lnTo>
                  <a:lnTo>
                    <a:pt x="8907" y="17900"/>
                  </a:lnTo>
                  <a:lnTo>
                    <a:pt x="9130" y="17125"/>
                  </a:lnTo>
                  <a:lnTo>
                    <a:pt x="9798" y="16351"/>
                  </a:lnTo>
                  <a:lnTo>
                    <a:pt x="10800" y="16781"/>
                  </a:lnTo>
                  <a:lnTo>
                    <a:pt x="10800" y="17383"/>
                  </a:lnTo>
                  <a:lnTo>
                    <a:pt x="9909" y="17986"/>
                  </a:lnTo>
                  <a:lnTo>
                    <a:pt x="9575" y="18502"/>
                  </a:lnTo>
                  <a:lnTo>
                    <a:pt x="10243" y="19018"/>
                  </a:lnTo>
                  <a:lnTo>
                    <a:pt x="10466" y="19793"/>
                  </a:lnTo>
                  <a:lnTo>
                    <a:pt x="10355" y="20481"/>
                  </a:lnTo>
                  <a:lnTo>
                    <a:pt x="9575" y="21084"/>
                  </a:lnTo>
                  <a:lnTo>
                    <a:pt x="9353" y="21600"/>
                  </a:lnTo>
                  <a:lnTo>
                    <a:pt x="11023" y="21256"/>
                  </a:lnTo>
                  <a:lnTo>
                    <a:pt x="11913" y="21342"/>
                  </a:lnTo>
                  <a:lnTo>
                    <a:pt x="12693" y="20567"/>
                  </a:lnTo>
                  <a:lnTo>
                    <a:pt x="13472" y="20223"/>
                  </a:lnTo>
                  <a:lnTo>
                    <a:pt x="13361" y="19535"/>
                  </a:lnTo>
                  <a:lnTo>
                    <a:pt x="12693" y="19363"/>
                  </a:lnTo>
                  <a:lnTo>
                    <a:pt x="13361" y="18674"/>
                  </a:lnTo>
                  <a:lnTo>
                    <a:pt x="14252" y="19104"/>
                  </a:lnTo>
                  <a:lnTo>
                    <a:pt x="14474" y="19621"/>
                  </a:lnTo>
                  <a:lnTo>
                    <a:pt x="15365" y="19190"/>
                  </a:lnTo>
                  <a:lnTo>
                    <a:pt x="15922" y="18244"/>
                  </a:lnTo>
                  <a:lnTo>
                    <a:pt x="15922" y="17641"/>
                  </a:lnTo>
                  <a:lnTo>
                    <a:pt x="16478" y="16867"/>
                  </a:lnTo>
                  <a:lnTo>
                    <a:pt x="16478" y="15920"/>
                  </a:lnTo>
                  <a:lnTo>
                    <a:pt x="16701" y="14974"/>
                  </a:lnTo>
                  <a:lnTo>
                    <a:pt x="17035" y="14285"/>
                  </a:lnTo>
                  <a:lnTo>
                    <a:pt x="17703" y="13339"/>
                  </a:lnTo>
                  <a:lnTo>
                    <a:pt x="18037" y="12478"/>
                  </a:lnTo>
                  <a:lnTo>
                    <a:pt x="18371" y="11962"/>
                  </a:lnTo>
                  <a:lnTo>
                    <a:pt x="19039" y="11704"/>
                  </a:lnTo>
                  <a:lnTo>
                    <a:pt x="18594" y="11101"/>
                  </a:lnTo>
                  <a:lnTo>
                    <a:pt x="19151" y="10499"/>
                  </a:lnTo>
                  <a:lnTo>
                    <a:pt x="20709" y="9380"/>
                  </a:lnTo>
                  <a:lnTo>
                    <a:pt x="21266" y="8950"/>
                  </a:lnTo>
                  <a:lnTo>
                    <a:pt x="21600" y="8433"/>
                  </a:lnTo>
                  <a:lnTo>
                    <a:pt x="21377" y="7745"/>
                  </a:lnTo>
                  <a:lnTo>
                    <a:pt x="21043" y="7315"/>
                  </a:lnTo>
                  <a:lnTo>
                    <a:pt x="21489" y="6540"/>
                  </a:lnTo>
                  <a:lnTo>
                    <a:pt x="20375" y="6110"/>
                  </a:lnTo>
                  <a:lnTo>
                    <a:pt x="20487" y="5508"/>
                  </a:lnTo>
                  <a:lnTo>
                    <a:pt x="19596" y="5422"/>
                  </a:lnTo>
                  <a:lnTo>
                    <a:pt x="18482" y="5422"/>
                  </a:lnTo>
                  <a:lnTo>
                    <a:pt x="17926" y="5077"/>
                  </a:lnTo>
                  <a:lnTo>
                    <a:pt x="18594" y="4561"/>
                  </a:lnTo>
                  <a:lnTo>
                    <a:pt x="19262" y="4045"/>
                  </a:lnTo>
                  <a:lnTo>
                    <a:pt x="19485" y="3528"/>
                  </a:lnTo>
                  <a:lnTo>
                    <a:pt x="18928" y="2840"/>
                  </a:lnTo>
                  <a:lnTo>
                    <a:pt x="17814" y="2324"/>
                  </a:lnTo>
                  <a:lnTo>
                    <a:pt x="16924" y="2668"/>
                  </a:lnTo>
                  <a:lnTo>
                    <a:pt x="16256" y="3098"/>
                  </a:lnTo>
                  <a:lnTo>
                    <a:pt x="15254" y="3270"/>
                  </a:lnTo>
                  <a:lnTo>
                    <a:pt x="14140" y="2410"/>
                  </a:lnTo>
                  <a:lnTo>
                    <a:pt x="13806" y="1635"/>
                  </a:lnTo>
                  <a:lnTo>
                    <a:pt x="13806" y="861"/>
                  </a:lnTo>
                  <a:lnTo>
                    <a:pt x="12804" y="688"/>
                  </a:lnTo>
                  <a:lnTo>
                    <a:pt x="12804" y="0"/>
                  </a:lnTo>
                  <a:lnTo>
                    <a:pt x="11635" y="473"/>
                  </a:lnTo>
                  <a:lnTo>
                    <a:pt x="10466" y="344"/>
                  </a:lnTo>
                  <a:lnTo>
                    <a:pt x="9687" y="516"/>
                  </a:lnTo>
                  <a:lnTo>
                    <a:pt x="8685" y="1291"/>
                  </a:lnTo>
                  <a:lnTo>
                    <a:pt x="8907" y="2065"/>
                  </a:lnTo>
                  <a:lnTo>
                    <a:pt x="9575" y="2496"/>
                  </a:lnTo>
                  <a:lnTo>
                    <a:pt x="8573" y="3442"/>
                  </a:lnTo>
                  <a:lnTo>
                    <a:pt x="8016" y="2754"/>
                  </a:lnTo>
                  <a:lnTo>
                    <a:pt x="7460" y="2151"/>
                  </a:lnTo>
                  <a:lnTo>
                    <a:pt x="6569" y="2410"/>
                  </a:lnTo>
                  <a:lnTo>
                    <a:pt x="5790" y="2539"/>
                  </a:lnTo>
                  <a:lnTo>
                    <a:pt x="4955" y="2539"/>
                  </a:lnTo>
                  <a:lnTo>
                    <a:pt x="4175" y="2625"/>
                  </a:lnTo>
                  <a:lnTo>
                    <a:pt x="3841" y="3141"/>
                  </a:lnTo>
                  <a:lnTo>
                    <a:pt x="2951" y="3571"/>
                  </a:lnTo>
                  <a:lnTo>
                    <a:pt x="1837" y="3829"/>
                  </a:lnTo>
                  <a:lnTo>
                    <a:pt x="668" y="4346"/>
                  </a:lnTo>
                  <a:lnTo>
                    <a:pt x="0" y="4991"/>
                  </a:lnTo>
                  <a:lnTo>
                    <a:pt x="111" y="5594"/>
                  </a:lnTo>
                  <a:lnTo>
                    <a:pt x="1948" y="5120"/>
                  </a:lnTo>
                  <a:lnTo>
                    <a:pt x="2004" y="5594"/>
                  </a:lnTo>
                  <a:lnTo>
                    <a:pt x="3062" y="5938"/>
                  </a:lnTo>
                  <a:lnTo>
                    <a:pt x="4175" y="6583"/>
                  </a:lnTo>
                  <a:lnTo>
                    <a:pt x="4008" y="7659"/>
                  </a:lnTo>
                  <a:lnTo>
                    <a:pt x="4843" y="8390"/>
                  </a:lnTo>
                  <a:lnTo>
                    <a:pt x="5678" y="8390"/>
                  </a:lnTo>
                  <a:lnTo>
                    <a:pt x="5678" y="7616"/>
                  </a:lnTo>
                  <a:lnTo>
                    <a:pt x="6513" y="7014"/>
                  </a:lnTo>
                  <a:lnTo>
                    <a:pt x="5233" y="5680"/>
                  </a:lnTo>
                  <a:lnTo>
                    <a:pt x="6068" y="4948"/>
                  </a:lnTo>
                  <a:lnTo>
                    <a:pt x="7126" y="4389"/>
                  </a:lnTo>
                  <a:lnTo>
                    <a:pt x="7571" y="5077"/>
                  </a:lnTo>
                  <a:lnTo>
                    <a:pt x="8462" y="5077"/>
                  </a:lnTo>
                  <a:lnTo>
                    <a:pt x="8351" y="5852"/>
                  </a:lnTo>
                  <a:lnTo>
                    <a:pt x="8351" y="6454"/>
                  </a:lnTo>
                  <a:lnTo>
                    <a:pt x="8685" y="7788"/>
                  </a:lnTo>
                  <a:lnTo>
                    <a:pt x="9575" y="8606"/>
                  </a:ln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20" name="図形"/>
            <p:cNvSpPr/>
            <p:nvPr/>
          </p:nvSpPr>
          <p:spPr>
            <a:xfrm>
              <a:off x="3565630" y="5768795"/>
              <a:ext cx="109641" cy="93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30" h="21600" extrusionOk="0">
                  <a:moveTo>
                    <a:pt x="6091" y="9120"/>
                  </a:moveTo>
                  <a:cubicBezTo>
                    <a:pt x="8405" y="7200"/>
                    <a:pt x="10719" y="5280"/>
                    <a:pt x="13034" y="3360"/>
                  </a:cubicBezTo>
                  <a:cubicBezTo>
                    <a:pt x="14577" y="960"/>
                    <a:pt x="15348" y="480"/>
                    <a:pt x="17662" y="0"/>
                  </a:cubicBezTo>
                  <a:cubicBezTo>
                    <a:pt x="20748" y="5280"/>
                    <a:pt x="16505" y="7680"/>
                    <a:pt x="13034" y="10560"/>
                  </a:cubicBezTo>
                  <a:cubicBezTo>
                    <a:pt x="11491" y="15840"/>
                    <a:pt x="10334" y="19200"/>
                    <a:pt x="6091" y="21600"/>
                  </a:cubicBezTo>
                  <a:cubicBezTo>
                    <a:pt x="3777" y="20640"/>
                    <a:pt x="2234" y="20640"/>
                    <a:pt x="305" y="18720"/>
                  </a:cubicBezTo>
                  <a:cubicBezTo>
                    <a:pt x="-852" y="14400"/>
                    <a:pt x="1462" y="13920"/>
                    <a:pt x="4162" y="12000"/>
                  </a:cubicBezTo>
                  <a:cubicBezTo>
                    <a:pt x="5705" y="9600"/>
                    <a:pt x="4934" y="10560"/>
                    <a:pt x="6091" y="9120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21" name="図形"/>
            <p:cNvSpPr/>
            <p:nvPr/>
          </p:nvSpPr>
          <p:spPr>
            <a:xfrm>
              <a:off x="3696115" y="5537460"/>
              <a:ext cx="124184" cy="16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25" extrusionOk="0">
                  <a:moveTo>
                    <a:pt x="8247" y="20267"/>
                  </a:moveTo>
                  <a:cubicBezTo>
                    <a:pt x="3535" y="21600"/>
                    <a:pt x="2356" y="18933"/>
                    <a:pt x="0" y="16800"/>
                  </a:cubicBezTo>
                  <a:cubicBezTo>
                    <a:pt x="393" y="15200"/>
                    <a:pt x="1178" y="14400"/>
                    <a:pt x="2356" y="13067"/>
                  </a:cubicBezTo>
                  <a:cubicBezTo>
                    <a:pt x="1178" y="11467"/>
                    <a:pt x="2356" y="10667"/>
                    <a:pt x="2749" y="9067"/>
                  </a:cubicBezTo>
                  <a:cubicBezTo>
                    <a:pt x="2356" y="7467"/>
                    <a:pt x="1178" y="6667"/>
                    <a:pt x="393" y="5067"/>
                  </a:cubicBezTo>
                  <a:cubicBezTo>
                    <a:pt x="2749" y="2133"/>
                    <a:pt x="4320" y="533"/>
                    <a:pt x="9425" y="0"/>
                  </a:cubicBezTo>
                  <a:cubicBezTo>
                    <a:pt x="12175" y="267"/>
                    <a:pt x="14138" y="800"/>
                    <a:pt x="16887" y="1067"/>
                  </a:cubicBezTo>
                  <a:cubicBezTo>
                    <a:pt x="19636" y="2133"/>
                    <a:pt x="21207" y="1600"/>
                    <a:pt x="21600" y="4000"/>
                  </a:cubicBezTo>
                  <a:cubicBezTo>
                    <a:pt x="20029" y="5600"/>
                    <a:pt x="17673" y="8000"/>
                    <a:pt x="15316" y="8800"/>
                  </a:cubicBezTo>
                  <a:cubicBezTo>
                    <a:pt x="13353" y="6667"/>
                    <a:pt x="16887" y="6933"/>
                    <a:pt x="13353" y="5867"/>
                  </a:cubicBezTo>
                  <a:cubicBezTo>
                    <a:pt x="10604" y="7200"/>
                    <a:pt x="10604" y="8533"/>
                    <a:pt x="13353" y="9867"/>
                  </a:cubicBezTo>
                  <a:cubicBezTo>
                    <a:pt x="12960" y="11733"/>
                    <a:pt x="11782" y="11200"/>
                    <a:pt x="9425" y="12000"/>
                  </a:cubicBezTo>
                  <a:cubicBezTo>
                    <a:pt x="11782" y="13333"/>
                    <a:pt x="11389" y="14400"/>
                    <a:pt x="8640" y="15200"/>
                  </a:cubicBezTo>
                  <a:cubicBezTo>
                    <a:pt x="5498" y="14133"/>
                    <a:pt x="7855" y="16267"/>
                    <a:pt x="6284" y="17867"/>
                  </a:cubicBezTo>
                  <a:cubicBezTo>
                    <a:pt x="7069" y="19733"/>
                    <a:pt x="6676" y="19200"/>
                    <a:pt x="8247" y="20267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22" name="図形"/>
            <p:cNvSpPr/>
            <p:nvPr/>
          </p:nvSpPr>
          <p:spPr>
            <a:xfrm>
              <a:off x="3595404" y="5338418"/>
              <a:ext cx="234788" cy="192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3" h="21256" extrusionOk="0">
                  <a:moveTo>
                    <a:pt x="484" y="2643"/>
                  </a:moveTo>
                  <a:cubicBezTo>
                    <a:pt x="670" y="575"/>
                    <a:pt x="856" y="-344"/>
                    <a:pt x="2718" y="116"/>
                  </a:cubicBezTo>
                  <a:cubicBezTo>
                    <a:pt x="3277" y="1265"/>
                    <a:pt x="4208" y="2643"/>
                    <a:pt x="5139" y="3562"/>
                  </a:cubicBezTo>
                  <a:cubicBezTo>
                    <a:pt x="5884" y="4941"/>
                    <a:pt x="5697" y="5630"/>
                    <a:pt x="5139" y="7009"/>
                  </a:cubicBezTo>
                  <a:cubicBezTo>
                    <a:pt x="4766" y="9077"/>
                    <a:pt x="5884" y="9996"/>
                    <a:pt x="7187" y="10916"/>
                  </a:cubicBezTo>
                  <a:cubicBezTo>
                    <a:pt x="8118" y="12294"/>
                    <a:pt x="9235" y="12984"/>
                    <a:pt x="10539" y="13213"/>
                  </a:cubicBezTo>
                  <a:cubicBezTo>
                    <a:pt x="11656" y="12294"/>
                    <a:pt x="12028" y="12984"/>
                    <a:pt x="13332" y="13213"/>
                  </a:cubicBezTo>
                  <a:cubicBezTo>
                    <a:pt x="15194" y="15052"/>
                    <a:pt x="16125" y="11375"/>
                    <a:pt x="17801" y="10226"/>
                  </a:cubicBezTo>
                  <a:cubicBezTo>
                    <a:pt x="21525" y="10916"/>
                    <a:pt x="18918" y="14362"/>
                    <a:pt x="17242" y="15971"/>
                  </a:cubicBezTo>
                  <a:cubicBezTo>
                    <a:pt x="16684" y="17809"/>
                    <a:pt x="16125" y="19647"/>
                    <a:pt x="14635" y="20796"/>
                  </a:cubicBezTo>
                  <a:cubicBezTo>
                    <a:pt x="13518" y="19877"/>
                    <a:pt x="13332" y="19647"/>
                    <a:pt x="13518" y="17809"/>
                  </a:cubicBezTo>
                  <a:cubicBezTo>
                    <a:pt x="13332" y="16430"/>
                    <a:pt x="13146" y="15511"/>
                    <a:pt x="12401" y="14362"/>
                  </a:cubicBezTo>
                  <a:cubicBezTo>
                    <a:pt x="11284" y="15282"/>
                    <a:pt x="10353" y="16430"/>
                    <a:pt x="9049" y="16660"/>
                  </a:cubicBezTo>
                  <a:cubicBezTo>
                    <a:pt x="7373" y="18269"/>
                    <a:pt x="7001" y="20107"/>
                    <a:pt x="4953" y="21256"/>
                  </a:cubicBezTo>
                  <a:cubicBezTo>
                    <a:pt x="3277" y="20567"/>
                    <a:pt x="4766" y="19188"/>
                    <a:pt x="5511" y="17809"/>
                  </a:cubicBezTo>
                  <a:cubicBezTo>
                    <a:pt x="4953" y="16430"/>
                    <a:pt x="5511" y="16201"/>
                    <a:pt x="5697" y="14592"/>
                  </a:cubicBezTo>
                  <a:cubicBezTo>
                    <a:pt x="5511" y="12754"/>
                    <a:pt x="4208" y="12754"/>
                    <a:pt x="2904" y="11835"/>
                  </a:cubicBezTo>
                  <a:cubicBezTo>
                    <a:pt x="1973" y="10226"/>
                    <a:pt x="1042" y="9077"/>
                    <a:pt x="111" y="7469"/>
                  </a:cubicBezTo>
                  <a:cubicBezTo>
                    <a:pt x="-75" y="5860"/>
                    <a:pt x="-75" y="4252"/>
                    <a:pt x="484" y="2643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23" name="図形"/>
            <p:cNvSpPr/>
            <p:nvPr/>
          </p:nvSpPr>
          <p:spPr>
            <a:xfrm>
              <a:off x="3271638" y="5392189"/>
              <a:ext cx="117264" cy="104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4" h="19416" extrusionOk="0">
                  <a:moveTo>
                    <a:pt x="11600" y="6058"/>
                  </a:moveTo>
                  <a:cubicBezTo>
                    <a:pt x="9600" y="5286"/>
                    <a:pt x="7600" y="4901"/>
                    <a:pt x="5600" y="4129"/>
                  </a:cubicBezTo>
                  <a:cubicBezTo>
                    <a:pt x="4000" y="6829"/>
                    <a:pt x="4400" y="7986"/>
                    <a:pt x="5600" y="10686"/>
                  </a:cubicBezTo>
                  <a:cubicBezTo>
                    <a:pt x="3600" y="13001"/>
                    <a:pt x="2800" y="15315"/>
                    <a:pt x="0" y="16858"/>
                  </a:cubicBezTo>
                  <a:cubicBezTo>
                    <a:pt x="2400" y="20715"/>
                    <a:pt x="4800" y="19172"/>
                    <a:pt x="9600" y="18786"/>
                  </a:cubicBezTo>
                  <a:cubicBezTo>
                    <a:pt x="11600" y="17629"/>
                    <a:pt x="13200" y="16472"/>
                    <a:pt x="15200" y="15701"/>
                  </a:cubicBezTo>
                  <a:cubicBezTo>
                    <a:pt x="18800" y="17629"/>
                    <a:pt x="19200" y="15701"/>
                    <a:pt x="18800" y="12229"/>
                  </a:cubicBezTo>
                  <a:cubicBezTo>
                    <a:pt x="19600" y="7601"/>
                    <a:pt x="21600" y="9915"/>
                    <a:pt x="20400" y="5286"/>
                  </a:cubicBezTo>
                  <a:cubicBezTo>
                    <a:pt x="20000" y="1815"/>
                    <a:pt x="20800" y="-885"/>
                    <a:pt x="16800" y="272"/>
                  </a:cubicBezTo>
                  <a:cubicBezTo>
                    <a:pt x="16000" y="5286"/>
                    <a:pt x="15200" y="3744"/>
                    <a:pt x="11600" y="6058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24" name="図形"/>
            <p:cNvSpPr/>
            <p:nvPr/>
          </p:nvSpPr>
          <p:spPr>
            <a:xfrm>
              <a:off x="3401153" y="5243841"/>
              <a:ext cx="96268" cy="181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5" h="21087" extrusionOk="0">
                  <a:moveTo>
                    <a:pt x="2486" y="17447"/>
                  </a:moveTo>
                  <a:cubicBezTo>
                    <a:pt x="-159" y="16718"/>
                    <a:pt x="-600" y="16233"/>
                    <a:pt x="722" y="14777"/>
                  </a:cubicBezTo>
                  <a:cubicBezTo>
                    <a:pt x="1604" y="12350"/>
                    <a:pt x="4690" y="11379"/>
                    <a:pt x="8657" y="10166"/>
                  </a:cubicBezTo>
                  <a:cubicBezTo>
                    <a:pt x="11302" y="7981"/>
                    <a:pt x="9539" y="3613"/>
                    <a:pt x="7775" y="943"/>
                  </a:cubicBezTo>
                  <a:cubicBezTo>
                    <a:pt x="9979" y="-513"/>
                    <a:pt x="11302" y="-28"/>
                    <a:pt x="13947" y="700"/>
                  </a:cubicBezTo>
                  <a:cubicBezTo>
                    <a:pt x="15710" y="2157"/>
                    <a:pt x="15269" y="2642"/>
                    <a:pt x="12624" y="3613"/>
                  </a:cubicBezTo>
                  <a:cubicBezTo>
                    <a:pt x="11302" y="5069"/>
                    <a:pt x="10861" y="5554"/>
                    <a:pt x="12624" y="6768"/>
                  </a:cubicBezTo>
                  <a:cubicBezTo>
                    <a:pt x="10861" y="9923"/>
                    <a:pt x="14828" y="10166"/>
                    <a:pt x="18355" y="11622"/>
                  </a:cubicBezTo>
                  <a:cubicBezTo>
                    <a:pt x="20559" y="14291"/>
                    <a:pt x="13947" y="15748"/>
                    <a:pt x="10420" y="16961"/>
                  </a:cubicBezTo>
                  <a:cubicBezTo>
                    <a:pt x="11743" y="19388"/>
                    <a:pt x="9539" y="18175"/>
                    <a:pt x="8657" y="20359"/>
                  </a:cubicBezTo>
                  <a:cubicBezTo>
                    <a:pt x="4690" y="19874"/>
                    <a:pt x="4690" y="19874"/>
                    <a:pt x="1163" y="21087"/>
                  </a:cubicBezTo>
                  <a:cubicBezTo>
                    <a:pt x="-1041" y="18903"/>
                    <a:pt x="2486" y="19874"/>
                    <a:pt x="2486" y="17447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25" name="図形"/>
            <p:cNvSpPr/>
            <p:nvPr/>
          </p:nvSpPr>
          <p:spPr>
            <a:xfrm>
              <a:off x="3779656" y="6264812"/>
              <a:ext cx="117456" cy="100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8" h="21600" extrusionOk="0">
                  <a:moveTo>
                    <a:pt x="6000" y="4950"/>
                  </a:moveTo>
                  <a:cubicBezTo>
                    <a:pt x="7600" y="3150"/>
                    <a:pt x="8800" y="1350"/>
                    <a:pt x="10800" y="0"/>
                  </a:cubicBezTo>
                  <a:cubicBezTo>
                    <a:pt x="14400" y="1800"/>
                    <a:pt x="14000" y="3600"/>
                    <a:pt x="16400" y="6300"/>
                  </a:cubicBezTo>
                  <a:cubicBezTo>
                    <a:pt x="17600" y="7650"/>
                    <a:pt x="19200" y="8100"/>
                    <a:pt x="20400" y="9000"/>
                  </a:cubicBezTo>
                  <a:cubicBezTo>
                    <a:pt x="21600" y="12150"/>
                    <a:pt x="20000" y="14400"/>
                    <a:pt x="17600" y="15750"/>
                  </a:cubicBezTo>
                  <a:cubicBezTo>
                    <a:pt x="15600" y="18900"/>
                    <a:pt x="15600" y="20700"/>
                    <a:pt x="12000" y="21600"/>
                  </a:cubicBezTo>
                  <a:cubicBezTo>
                    <a:pt x="6000" y="21150"/>
                    <a:pt x="4400" y="17100"/>
                    <a:pt x="0" y="13050"/>
                  </a:cubicBezTo>
                  <a:cubicBezTo>
                    <a:pt x="400" y="11250"/>
                    <a:pt x="0" y="9450"/>
                    <a:pt x="800" y="7650"/>
                  </a:cubicBezTo>
                  <a:cubicBezTo>
                    <a:pt x="1200" y="6300"/>
                    <a:pt x="6000" y="3600"/>
                    <a:pt x="6000" y="4950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26" name="図形"/>
            <p:cNvSpPr/>
            <p:nvPr/>
          </p:nvSpPr>
          <p:spPr>
            <a:xfrm>
              <a:off x="3955770" y="6145137"/>
              <a:ext cx="89186" cy="175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0" h="21453" extrusionOk="0">
                  <a:moveTo>
                    <a:pt x="0" y="19674"/>
                  </a:moveTo>
                  <a:cubicBezTo>
                    <a:pt x="1054" y="16117"/>
                    <a:pt x="1054" y="16371"/>
                    <a:pt x="4215" y="13829"/>
                  </a:cubicBezTo>
                  <a:cubicBezTo>
                    <a:pt x="2107" y="6968"/>
                    <a:pt x="7376" y="7477"/>
                    <a:pt x="13698" y="2394"/>
                  </a:cubicBezTo>
                  <a:cubicBezTo>
                    <a:pt x="14751" y="-147"/>
                    <a:pt x="14751" y="-147"/>
                    <a:pt x="20020" y="107"/>
                  </a:cubicBezTo>
                  <a:cubicBezTo>
                    <a:pt x="21073" y="2394"/>
                    <a:pt x="21073" y="2902"/>
                    <a:pt x="20020" y="5189"/>
                  </a:cubicBezTo>
                  <a:cubicBezTo>
                    <a:pt x="21600" y="9255"/>
                    <a:pt x="18439" y="10780"/>
                    <a:pt x="12644" y="13067"/>
                  </a:cubicBezTo>
                  <a:cubicBezTo>
                    <a:pt x="9483" y="15862"/>
                    <a:pt x="11063" y="19674"/>
                    <a:pt x="5795" y="21453"/>
                  </a:cubicBezTo>
                  <a:cubicBezTo>
                    <a:pt x="1580" y="21199"/>
                    <a:pt x="0" y="18404"/>
                    <a:pt x="0" y="19674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27" name="図形"/>
            <p:cNvSpPr/>
            <p:nvPr/>
          </p:nvSpPr>
          <p:spPr>
            <a:xfrm>
              <a:off x="1022386" y="8182186"/>
              <a:ext cx="61387" cy="56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75" h="21600" extrusionOk="0">
                  <a:moveTo>
                    <a:pt x="1350" y="10400"/>
                  </a:moveTo>
                  <a:cubicBezTo>
                    <a:pt x="-2025" y="2400"/>
                    <a:pt x="4050" y="800"/>
                    <a:pt x="9450" y="0"/>
                  </a:cubicBezTo>
                  <a:cubicBezTo>
                    <a:pt x="14850" y="800"/>
                    <a:pt x="16875" y="1600"/>
                    <a:pt x="19575" y="7200"/>
                  </a:cubicBezTo>
                  <a:cubicBezTo>
                    <a:pt x="17550" y="12000"/>
                    <a:pt x="18225" y="16800"/>
                    <a:pt x="15525" y="21600"/>
                  </a:cubicBezTo>
                  <a:cubicBezTo>
                    <a:pt x="5400" y="19200"/>
                    <a:pt x="5400" y="20000"/>
                    <a:pt x="0" y="12000"/>
                  </a:cubicBezTo>
                  <a:cubicBezTo>
                    <a:pt x="1350" y="7200"/>
                    <a:pt x="1350" y="6400"/>
                    <a:pt x="1350" y="10400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28" name="図形"/>
            <p:cNvSpPr/>
            <p:nvPr/>
          </p:nvSpPr>
          <p:spPr>
            <a:xfrm>
              <a:off x="1291495" y="8230086"/>
              <a:ext cx="121926" cy="104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84" extrusionOk="0">
                  <a:moveTo>
                    <a:pt x="1600" y="9325"/>
                  </a:moveTo>
                  <a:cubicBezTo>
                    <a:pt x="4000" y="8055"/>
                    <a:pt x="4400" y="6360"/>
                    <a:pt x="6000" y="4243"/>
                  </a:cubicBezTo>
                  <a:cubicBezTo>
                    <a:pt x="6800" y="-416"/>
                    <a:pt x="6800" y="-416"/>
                    <a:pt x="11200" y="431"/>
                  </a:cubicBezTo>
                  <a:cubicBezTo>
                    <a:pt x="12800" y="2972"/>
                    <a:pt x="15200" y="4243"/>
                    <a:pt x="18000" y="4666"/>
                  </a:cubicBezTo>
                  <a:cubicBezTo>
                    <a:pt x="20000" y="5937"/>
                    <a:pt x="20400" y="7631"/>
                    <a:pt x="21600" y="9749"/>
                  </a:cubicBezTo>
                  <a:cubicBezTo>
                    <a:pt x="20800" y="12290"/>
                    <a:pt x="20000" y="13137"/>
                    <a:pt x="18000" y="14408"/>
                  </a:cubicBezTo>
                  <a:cubicBezTo>
                    <a:pt x="16000" y="17372"/>
                    <a:pt x="16400" y="20337"/>
                    <a:pt x="12400" y="21184"/>
                  </a:cubicBezTo>
                  <a:cubicBezTo>
                    <a:pt x="8800" y="19066"/>
                    <a:pt x="7200" y="16525"/>
                    <a:pt x="2800" y="15678"/>
                  </a:cubicBezTo>
                  <a:cubicBezTo>
                    <a:pt x="1200" y="13560"/>
                    <a:pt x="400" y="12290"/>
                    <a:pt x="0" y="9749"/>
                  </a:cubicBezTo>
                  <a:cubicBezTo>
                    <a:pt x="2000" y="8478"/>
                    <a:pt x="1600" y="7631"/>
                    <a:pt x="1600" y="9325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29" name="図形"/>
            <p:cNvSpPr/>
            <p:nvPr/>
          </p:nvSpPr>
          <p:spPr>
            <a:xfrm>
              <a:off x="1445175" y="8190523"/>
              <a:ext cx="116881" cy="112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8" h="21600" extrusionOk="0">
                  <a:moveTo>
                    <a:pt x="348" y="14000"/>
                  </a:moveTo>
                  <a:cubicBezTo>
                    <a:pt x="721" y="11200"/>
                    <a:pt x="1838" y="9600"/>
                    <a:pt x="4072" y="11600"/>
                  </a:cubicBezTo>
                  <a:cubicBezTo>
                    <a:pt x="7424" y="10000"/>
                    <a:pt x="8914" y="6400"/>
                    <a:pt x="12638" y="5600"/>
                  </a:cubicBezTo>
                  <a:cubicBezTo>
                    <a:pt x="14872" y="4400"/>
                    <a:pt x="16362" y="1600"/>
                    <a:pt x="18597" y="0"/>
                  </a:cubicBezTo>
                  <a:cubicBezTo>
                    <a:pt x="20831" y="4000"/>
                    <a:pt x="17107" y="7600"/>
                    <a:pt x="14128" y="9600"/>
                  </a:cubicBezTo>
                  <a:cubicBezTo>
                    <a:pt x="12265" y="12800"/>
                    <a:pt x="13383" y="14400"/>
                    <a:pt x="14872" y="17600"/>
                  </a:cubicBezTo>
                  <a:cubicBezTo>
                    <a:pt x="13383" y="20400"/>
                    <a:pt x="11521" y="21200"/>
                    <a:pt x="8541" y="21600"/>
                  </a:cubicBezTo>
                  <a:cubicBezTo>
                    <a:pt x="5934" y="21200"/>
                    <a:pt x="4072" y="21600"/>
                    <a:pt x="1838" y="21200"/>
                  </a:cubicBezTo>
                  <a:cubicBezTo>
                    <a:pt x="1093" y="19600"/>
                    <a:pt x="-769" y="14000"/>
                    <a:pt x="348" y="14000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30" name="図形"/>
            <p:cNvSpPr/>
            <p:nvPr/>
          </p:nvSpPr>
          <p:spPr>
            <a:xfrm>
              <a:off x="1876281" y="8142171"/>
              <a:ext cx="97585" cy="79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9" h="20125" extrusionOk="0">
                  <a:moveTo>
                    <a:pt x="0" y="10115"/>
                  </a:moveTo>
                  <a:cubicBezTo>
                    <a:pt x="900" y="1686"/>
                    <a:pt x="-450" y="-1475"/>
                    <a:pt x="6300" y="632"/>
                  </a:cubicBezTo>
                  <a:cubicBezTo>
                    <a:pt x="11250" y="6427"/>
                    <a:pt x="10800" y="9588"/>
                    <a:pt x="18450" y="10642"/>
                  </a:cubicBezTo>
                  <a:cubicBezTo>
                    <a:pt x="21150" y="15910"/>
                    <a:pt x="18000" y="19071"/>
                    <a:pt x="13500" y="20125"/>
                  </a:cubicBezTo>
                  <a:cubicBezTo>
                    <a:pt x="8550" y="19598"/>
                    <a:pt x="4050" y="20125"/>
                    <a:pt x="0" y="16437"/>
                  </a:cubicBezTo>
                  <a:cubicBezTo>
                    <a:pt x="0" y="15384"/>
                    <a:pt x="0" y="5901"/>
                    <a:pt x="0" y="10115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31" name="図形"/>
            <p:cNvSpPr/>
            <p:nvPr/>
          </p:nvSpPr>
          <p:spPr>
            <a:xfrm>
              <a:off x="2743299" y="7509021"/>
              <a:ext cx="318359" cy="278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0901" extrusionOk="0">
                  <a:moveTo>
                    <a:pt x="8518" y="7513"/>
                  </a:moveTo>
                  <a:cubicBezTo>
                    <a:pt x="6693" y="4852"/>
                    <a:pt x="8214" y="4070"/>
                    <a:pt x="10344" y="3287"/>
                  </a:cubicBezTo>
                  <a:cubicBezTo>
                    <a:pt x="12169" y="3600"/>
                    <a:pt x="12321" y="3443"/>
                    <a:pt x="13234" y="5009"/>
                  </a:cubicBezTo>
                  <a:cubicBezTo>
                    <a:pt x="13842" y="4852"/>
                    <a:pt x="14451" y="4852"/>
                    <a:pt x="14907" y="4539"/>
                  </a:cubicBezTo>
                  <a:cubicBezTo>
                    <a:pt x="15820" y="3913"/>
                    <a:pt x="15972" y="2817"/>
                    <a:pt x="17189" y="2348"/>
                  </a:cubicBezTo>
                  <a:cubicBezTo>
                    <a:pt x="17645" y="1252"/>
                    <a:pt x="17493" y="470"/>
                    <a:pt x="18558" y="0"/>
                  </a:cubicBezTo>
                  <a:cubicBezTo>
                    <a:pt x="19623" y="313"/>
                    <a:pt x="20231" y="626"/>
                    <a:pt x="20992" y="1409"/>
                  </a:cubicBezTo>
                  <a:cubicBezTo>
                    <a:pt x="20840" y="2504"/>
                    <a:pt x="21296" y="2661"/>
                    <a:pt x="21448" y="3600"/>
                  </a:cubicBezTo>
                  <a:cubicBezTo>
                    <a:pt x="20383" y="5009"/>
                    <a:pt x="17949" y="6574"/>
                    <a:pt x="16428" y="7513"/>
                  </a:cubicBezTo>
                  <a:cubicBezTo>
                    <a:pt x="15363" y="8922"/>
                    <a:pt x="14755" y="9548"/>
                    <a:pt x="13082" y="9861"/>
                  </a:cubicBezTo>
                  <a:cubicBezTo>
                    <a:pt x="12017" y="10487"/>
                    <a:pt x="11104" y="11270"/>
                    <a:pt x="9887" y="11583"/>
                  </a:cubicBezTo>
                  <a:cubicBezTo>
                    <a:pt x="8975" y="12835"/>
                    <a:pt x="9887" y="13617"/>
                    <a:pt x="10344" y="14870"/>
                  </a:cubicBezTo>
                  <a:cubicBezTo>
                    <a:pt x="9735" y="15652"/>
                    <a:pt x="9127" y="15965"/>
                    <a:pt x="8671" y="16748"/>
                  </a:cubicBezTo>
                  <a:cubicBezTo>
                    <a:pt x="8062" y="16591"/>
                    <a:pt x="7454" y="15965"/>
                    <a:pt x="6845" y="15965"/>
                  </a:cubicBezTo>
                  <a:cubicBezTo>
                    <a:pt x="5780" y="15965"/>
                    <a:pt x="4563" y="18470"/>
                    <a:pt x="3955" y="19252"/>
                  </a:cubicBezTo>
                  <a:cubicBezTo>
                    <a:pt x="3499" y="20817"/>
                    <a:pt x="3347" y="20817"/>
                    <a:pt x="1825" y="20504"/>
                  </a:cubicBezTo>
                  <a:cubicBezTo>
                    <a:pt x="456" y="21600"/>
                    <a:pt x="456" y="20191"/>
                    <a:pt x="0" y="19096"/>
                  </a:cubicBezTo>
                  <a:cubicBezTo>
                    <a:pt x="456" y="16748"/>
                    <a:pt x="-152" y="15809"/>
                    <a:pt x="2586" y="15339"/>
                  </a:cubicBezTo>
                  <a:cubicBezTo>
                    <a:pt x="4868" y="14243"/>
                    <a:pt x="2738" y="10957"/>
                    <a:pt x="5324" y="9861"/>
                  </a:cubicBezTo>
                  <a:cubicBezTo>
                    <a:pt x="6389" y="10174"/>
                    <a:pt x="6997" y="10330"/>
                    <a:pt x="8062" y="10174"/>
                  </a:cubicBezTo>
                  <a:cubicBezTo>
                    <a:pt x="8975" y="8922"/>
                    <a:pt x="8975" y="8922"/>
                    <a:pt x="8518" y="7513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32" name="図形"/>
            <p:cNvSpPr/>
            <p:nvPr/>
          </p:nvSpPr>
          <p:spPr>
            <a:xfrm>
              <a:off x="3343711" y="6972300"/>
              <a:ext cx="168744" cy="149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5" h="20879" extrusionOk="0">
                  <a:moveTo>
                    <a:pt x="764" y="10371"/>
                  </a:moveTo>
                  <a:cubicBezTo>
                    <a:pt x="1261" y="7160"/>
                    <a:pt x="4240" y="7160"/>
                    <a:pt x="6723" y="6576"/>
                  </a:cubicBezTo>
                  <a:cubicBezTo>
                    <a:pt x="7964" y="5701"/>
                    <a:pt x="8957" y="5117"/>
                    <a:pt x="10447" y="4825"/>
                  </a:cubicBezTo>
                  <a:cubicBezTo>
                    <a:pt x="11688" y="2490"/>
                    <a:pt x="12681" y="1906"/>
                    <a:pt x="14916" y="1322"/>
                  </a:cubicBezTo>
                  <a:cubicBezTo>
                    <a:pt x="16157" y="-721"/>
                    <a:pt x="16654" y="-137"/>
                    <a:pt x="18144" y="1322"/>
                  </a:cubicBezTo>
                  <a:cubicBezTo>
                    <a:pt x="20378" y="6576"/>
                    <a:pt x="12930" y="10663"/>
                    <a:pt x="9702" y="12706"/>
                  </a:cubicBezTo>
                  <a:cubicBezTo>
                    <a:pt x="7468" y="17960"/>
                    <a:pt x="10199" y="17084"/>
                    <a:pt x="5978" y="20879"/>
                  </a:cubicBezTo>
                  <a:cubicBezTo>
                    <a:pt x="4488" y="20587"/>
                    <a:pt x="3744" y="19711"/>
                    <a:pt x="2502" y="18836"/>
                  </a:cubicBezTo>
                  <a:cubicBezTo>
                    <a:pt x="1261" y="17084"/>
                    <a:pt x="764" y="16793"/>
                    <a:pt x="1509" y="14749"/>
                  </a:cubicBezTo>
                  <a:cubicBezTo>
                    <a:pt x="1261" y="13874"/>
                    <a:pt x="-1222" y="10371"/>
                    <a:pt x="764" y="10371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33" name="図形"/>
            <p:cNvSpPr/>
            <p:nvPr/>
          </p:nvSpPr>
          <p:spPr>
            <a:xfrm>
              <a:off x="3229994" y="7163060"/>
              <a:ext cx="76303" cy="125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9" h="21600" extrusionOk="0">
                  <a:moveTo>
                    <a:pt x="260" y="9000"/>
                  </a:moveTo>
                  <a:cubicBezTo>
                    <a:pt x="1427" y="3240"/>
                    <a:pt x="1427" y="2520"/>
                    <a:pt x="8433" y="0"/>
                  </a:cubicBezTo>
                  <a:cubicBezTo>
                    <a:pt x="12519" y="360"/>
                    <a:pt x="13687" y="1080"/>
                    <a:pt x="15438" y="3600"/>
                  </a:cubicBezTo>
                  <a:cubicBezTo>
                    <a:pt x="16022" y="6120"/>
                    <a:pt x="17190" y="6480"/>
                    <a:pt x="16022" y="9000"/>
                  </a:cubicBezTo>
                  <a:cubicBezTo>
                    <a:pt x="16606" y="10080"/>
                    <a:pt x="18941" y="10800"/>
                    <a:pt x="19525" y="11880"/>
                  </a:cubicBezTo>
                  <a:cubicBezTo>
                    <a:pt x="21276" y="17280"/>
                    <a:pt x="11352" y="19800"/>
                    <a:pt x="5514" y="21600"/>
                  </a:cubicBezTo>
                  <a:cubicBezTo>
                    <a:pt x="1427" y="20520"/>
                    <a:pt x="2011" y="18360"/>
                    <a:pt x="260" y="16200"/>
                  </a:cubicBezTo>
                  <a:cubicBezTo>
                    <a:pt x="-324" y="13680"/>
                    <a:pt x="260" y="9000"/>
                    <a:pt x="260" y="9000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34" name="図形"/>
            <p:cNvSpPr/>
            <p:nvPr/>
          </p:nvSpPr>
          <p:spPr>
            <a:xfrm>
              <a:off x="3103169" y="7338124"/>
              <a:ext cx="70769" cy="43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44" h="21600" extrusionOk="0">
                  <a:moveTo>
                    <a:pt x="2318" y="10286"/>
                  </a:moveTo>
                  <a:cubicBezTo>
                    <a:pt x="3323" y="0"/>
                    <a:pt x="5332" y="1029"/>
                    <a:pt x="10355" y="0"/>
                  </a:cubicBezTo>
                  <a:cubicBezTo>
                    <a:pt x="15881" y="1029"/>
                    <a:pt x="17890" y="6171"/>
                    <a:pt x="12867" y="13371"/>
                  </a:cubicBezTo>
                  <a:cubicBezTo>
                    <a:pt x="10857" y="20571"/>
                    <a:pt x="8346" y="19543"/>
                    <a:pt x="4327" y="21600"/>
                  </a:cubicBezTo>
                  <a:cubicBezTo>
                    <a:pt x="-3710" y="17486"/>
                    <a:pt x="1816" y="6171"/>
                    <a:pt x="2318" y="6171"/>
                  </a:cubicBezTo>
                  <a:cubicBezTo>
                    <a:pt x="2820" y="6171"/>
                    <a:pt x="2318" y="9257"/>
                    <a:pt x="2318" y="10286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35" name="図形"/>
            <p:cNvSpPr/>
            <p:nvPr/>
          </p:nvSpPr>
          <p:spPr>
            <a:xfrm>
              <a:off x="4032536" y="2350867"/>
              <a:ext cx="3431946" cy="2921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507" y="6702"/>
                  </a:moveTo>
                  <a:lnTo>
                    <a:pt x="17507" y="6163"/>
                  </a:lnTo>
                  <a:lnTo>
                    <a:pt x="17678" y="5916"/>
                  </a:lnTo>
                  <a:lnTo>
                    <a:pt x="17763" y="5577"/>
                  </a:lnTo>
                  <a:lnTo>
                    <a:pt x="17820" y="5053"/>
                  </a:lnTo>
                  <a:lnTo>
                    <a:pt x="17735" y="4776"/>
                  </a:lnTo>
                  <a:lnTo>
                    <a:pt x="17621" y="4375"/>
                  </a:lnTo>
                  <a:lnTo>
                    <a:pt x="17280" y="4684"/>
                  </a:lnTo>
                  <a:lnTo>
                    <a:pt x="17138" y="4437"/>
                  </a:lnTo>
                  <a:lnTo>
                    <a:pt x="17109" y="4191"/>
                  </a:lnTo>
                  <a:lnTo>
                    <a:pt x="17451" y="4129"/>
                  </a:lnTo>
                  <a:lnTo>
                    <a:pt x="17621" y="3852"/>
                  </a:lnTo>
                  <a:lnTo>
                    <a:pt x="17678" y="3420"/>
                  </a:lnTo>
                  <a:lnTo>
                    <a:pt x="17593" y="2958"/>
                  </a:lnTo>
                  <a:lnTo>
                    <a:pt x="17451" y="2681"/>
                  </a:lnTo>
                  <a:lnTo>
                    <a:pt x="17507" y="2465"/>
                  </a:lnTo>
                  <a:lnTo>
                    <a:pt x="17593" y="2219"/>
                  </a:lnTo>
                  <a:lnTo>
                    <a:pt x="17934" y="2188"/>
                  </a:lnTo>
                  <a:lnTo>
                    <a:pt x="18104" y="1972"/>
                  </a:lnTo>
                  <a:lnTo>
                    <a:pt x="18076" y="1664"/>
                  </a:lnTo>
                  <a:lnTo>
                    <a:pt x="18189" y="1417"/>
                  </a:lnTo>
                  <a:lnTo>
                    <a:pt x="18076" y="1263"/>
                  </a:lnTo>
                  <a:lnTo>
                    <a:pt x="18161" y="1017"/>
                  </a:lnTo>
                  <a:lnTo>
                    <a:pt x="18275" y="832"/>
                  </a:lnTo>
                  <a:lnTo>
                    <a:pt x="18587" y="863"/>
                  </a:lnTo>
                  <a:lnTo>
                    <a:pt x="18758" y="1140"/>
                  </a:lnTo>
                  <a:lnTo>
                    <a:pt x="18786" y="1541"/>
                  </a:lnTo>
                  <a:lnTo>
                    <a:pt x="18985" y="1910"/>
                  </a:lnTo>
                  <a:lnTo>
                    <a:pt x="19071" y="1726"/>
                  </a:lnTo>
                  <a:lnTo>
                    <a:pt x="19184" y="1417"/>
                  </a:lnTo>
                  <a:lnTo>
                    <a:pt x="19440" y="1571"/>
                  </a:lnTo>
                  <a:lnTo>
                    <a:pt x="19667" y="1787"/>
                  </a:lnTo>
                  <a:lnTo>
                    <a:pt x="19838" y="1479"/>
                  </a:lnTo>
                  <a:lnTo>
                    <a:pt x="19895" y="1078"/>
                  </a:lnTo>
                  <a:lnTo>
                    <a:pt x="19809" y="740"/>
                  </a:lnTo>
                  <a:lnTo>
                    <a:pt x="19582" y="986"/>
                  </a:lnTo>
                  <a:lnTo>
                    <a:pt x="19241" y="1140"/>
                  </a:lnTo>
                  <a:lnTo>
                    <a:pt x="18957" y="1140"/>
                  </a:lnTo>
                  <a:lnTo>
                    <a:pt x="18928" y="863"/>
                  </a:lnTo>
                  <a:lnTo>
                    <a:pt x="19099" y="462"/>
                  </a:lnTo>
                  <a:lnTo>
                    <a:pt x="19184" y="0"/>
                  </a:lnTo>
                  <a:lnTo>
                    <a:pt x="19639" y="216"/>
                  </a:lnTo>
                  <a:lnTo>
                    <a:pt x="19952" y="431"/>
                  </a:lnTo>
                  <a:lnTo>
                    <a:pt x="20179" y="401"/>
                  </a:lnTo>
                  <a:lnTo>
                    <a:pt x="20151" y="1602"/>
                  </a:lnTo>
                  <a:lnTo>
                    <a:pt x="20236" y="2095"/>
                  </a:lnTo>
                  <a:lnTo>
                    <a:pt x="20435" y="2496"/>
                  </a:lnTo>
                  <a:lnTo>
                    <a:pt x="20833" y="2804"/>
                  </a:lnTo>
                  <a:lnTo>
                    <a:pt x="21145" y="3297"/>
                  </a:lnTo>
                  <a:lnTo>
                    <a:pt x="21174" y="3790"/>
                  </a:lnTo>
                  <a:lnTo>
                    <a:pt x="21429" y="4160"/>
                  </a:lnTo>
                  <a:lnTo>
                    <a:pt x="21458" y="4776"/>
                  </a:lnTo>
                  <a:lnTo>
                    <a:pt x="21600" y="5146"/>
                  </a:lnTo>
                  <a:lnTo>
                    <a:pt x="21486" y="5639"/>
                  </a:lnTo>
                  <a:lnTo>
                    <a:pt x="21458" y="6039"/>
                  </a:lnTo>
                  <a:lnTo>
                    <a:pt x="21344" y="6409"/>
                  </a:lnTo>
                  <a:lnTo>
                    <a:pt x="21003" y="6656"/>
                  </a:lnTo>
                  <a:lnTo>
                    <a:pt x="20804" y="7118"/>
                  </a:lnTo>
                  <a:lnTo>
                    <a:pt x="20705" y="7765"/>
                  </a:lnTo>
                  <a:lnTo>
                    <a:pt x="20619" y="8551"/>
                  </a:lnTo>
                  <a:lnTo>
                    <a:pt x="20406" y="8273"/>
                  </a:lnTo>
                  <a:lnTo>
                    <a:pt x="19980" y="8504"/>
                  </a:lnTo>
                  <a:lnTo>
                    <a:pt x="19724" y="8967"/>
                  </a:lnTo>
                  <a:lnTo>
                    <a:pt x="19682" y="9429"/>
                  </a:lnTo>
                  <a:lnTo>
                    <a:pt x="19895" y="10538"/>
                  </a:lnTo>
                  <a:lnTo>
                    <a:pt x="19980" y="11370"/>
                  </a:lnTo>
                  <a:lnTo>
                    <a:pt x="19852" y="12063"/>
                  </a:lnTo>
                  <a:lnTo>
                    <a:pt x="19468" y="12294"/>
                  </a:lnTo>
                  <a:lnTo>
                    <a:pt x="19383" y="12988"/>
                  </a:lnTo>
                  <a:lnTo>
                    <a:pt x="19213" y="13727"/>
                  </a:lnTo>
                  <a:lnTo>
                    <a:pt x="19213" y="14051"/>
                  </a:lnTo>
                  <a:lnTo>
                    <a:pt x="19341" y="14421"/>
                  </a:lnTo>
                  <a:cubicBezTo>
                    <a:pt x="19568" y="15006"/>
                    <a:pt x="19539" y="14837"/>
                    <a:pt x="19767" y="15206"/>
                  </a:cubicBezTo>
                  <a:cubicBezTo>
                    <a:pt x="19696" y="15499"/>
                    <a:pt x="19582" y="15437"/>
                    <a:pt x="19298" y="15484"/>
                  </a:cubicBezTo>
                  <a:cubicBezTo>
                    <a:pt x="19198" y="15653"/>
                    <a:pt x="19113" y="15884"/>
                    <a:pt x="18957" y="15992"/>
                  </a:cubicBezTo>
                  <a:cubicBezTo>
                    <a:pt x="18701" y="16408"/>
                    <a:pt x="18999" y="16824"/>
                    <a:pt x="18488" y="17009"/>
                  </a:cubicBezTo>
                  <a:cubicBezTo>
                    <a:pt x="18374" y="17132"/>
                    <a:pt x="18104" y="17332"/>
                    <a:pt x="18104" y="17332"/>
                  </a:cubicBezTo>
                  <a:cubicBezTo>
                    <a:pt x="17976" y="17533"/>
                    <a:pt x="18062" y="17625"/>
                    <a:pt x="17806" y="17563"/>
                  </a:cubicBezTo>
                  <a:cubicBezTo>
                    <a:pt x="17550" y="17379"/>
                    <a:pt x="17678" y="17070"/>
                    <a:pt x="17763" y="16778"/>
                  </a:cubicBezTo>
                  <a:cubicBezTo>
                    <a:pt x="17678" y="16516"/>
                    <a:pt x="17735" y="16269"/>
                    <a:pt x="17976" y="16177"/>
                  </a:cubicBezTo>
                  <a:cubicBezTo>
                    <a:pt x="18175" y="15853"/>
                    <a:pt x="18062" y="15961"/>
                    <a:pt x="18275" y="15807"/>
                  </a:cubicBezTo>
                  <a:cubicBezTo>
                    <a:pt x="18232" y="15468"/>
                    <a:pt x="18218" y="15422"/>
                    <a:pt x="17976" y="15252"/>
                  </a:cubicBezTo>
                  <a:cubicBezTo>
                    <a:pt x="17863" y="15283"/>
                    <a:pt x="17706" y="15252"/>
                    <a:pt x="17678" y="15437"/>
                  </a:cubicBezTo>
                  <a:cubicBezTo>
                    <a:pt x="17664" y="15591"/>
                    <a:pt x="17806" y="15900"/>
                    <a:pt x="17806" y="15900"/>
                  </a:cubicBezTo>
                  <a:cubicBezTo>
                    <a:pt x="17749" y="16069"/>
                    <a:pt x="17649" y="16115"/>
                    <a:pt x="17550" y="16269"/>
                  </a:cubicBezTo>
                  <a:cubicBezTo>
                    <a:pt x="17536" y="16423"/>
                    <a:pt x="17536" y="16577"/>
                    <a:pt x="17507" y="16732"/>
                  </a:cubicBezTo>
                  <a:cubicBezTo>
                    <a:pt x="17493" y="16824"/>
                    <a:pt x="17422" y="17009"/>
                    <a:pt x="17422" y="17009"/>
                  </a:cubicBezTo>
                  <a:cubicBezTo>
                    <a:pt x="17181" y="16916"/>
                    <a:pt x="17308" y="16639"/>
                    <a:pt x="17038" y="16547"/>
                  </a:cubicBezTo>
                  <a:cubicBezTo>
                    <a:pt x="16839" y="16577"/>
                    <a:pt x="16669" y="16624"/>
                    <a:pt x="16484" y="16685"/>
                  </a:cubicBezTo>
                  <a:cubicBezTo>
                    <a:pt x="16328" y="17178"/>
                    <a:pt x="16754" y="17872"/>
                    <a:pt x="16186" y="18072"/>
                  </a:cubicBezTo>
                  <a:cubicBezTo>
                    <a:pt x="16058" y="18211"/>
                    <a:pt x="16029" y="18334"/>
                    <a:pt x="15930" y="18488"/>
                  </a:cubicBezTo>
                  <a:cubicBezTo>
                    <a:pt x="15731" y="18426"/>
                    <a:pt x="15660" y="18380"/>
                    <a:pt x="15589" y="18164"/>
                  </a:cubicBezTo>
                  <a:cubicBezTo>
                    <a:pt x="15632" y="17979"/>
                    <a:pt x="15688" y="17887"/>
                    <a:pt x="15632" y="17702"/>
                  </a:cubicBezTo>
                  <a:cubicBezTo>
                    <a:pt x="15674" y="17456"/>
                    <a:pt x="15816" y="17286"/>
                    <a:pt x="15887" y="17055"/>
                  </a:cubicBezTo>
                  <a:cubicBezTo>
                    <a:pt x="15561" y="16932"/>
                    <a:pt x="15717" y="16947"/>
                    <a:pt x="15418" y="17009"/>
                  </a:cubicBezTo>
                  <a:cubicBezTo>
                    <a:pt x="15177" y="17178"/>
                    <a:pt x="15376" y="17009"/>
                    <a:pt x="15248" y="17240"/>
                  </a:cubicBezTo>
                  <a:cubicBezTo>
                    <a:pt x="15191" y="17332"/>
                    <a:pt x="15077" y="17517"/>
                    <a:pt x="15077" y="17517"/>
                  </a:cubicBezTo>
                  <a:cubicBezTo>
                    <a:pt x="15035" y="17841"/>
                    <a:pt x="15021" y="17902"/>
                    <a:pt x="14822" y="18118"/>
                  </a:cubicBezTo>
                  <a:cubicBezTo>
                    <a:pt x="14765" y="18349"/>
                    <a:pt x="14793" y="18550"/>
                    <a:pt x="14566" y="18627"/>
                  </a:cubicBezTo>
                  <a:cubicBezTo>
                    <a:pt x="13983" y="18519"/>
                    <a:pt x="14537" y="18657"/>
                    <a:pt x="14182" y="18488"/>
                  </a:cubicBezTo>
                  <a:cubicBezTo>
                    <a:pt x="14097" y="18442"/>
                    <a:pt x="13926" y="18395"/>
                    <a:pt x="13926" y="18395"/>
                  </a:cubicBezTo>
                  <a:cubicBezTo>
                    <a:pt x="13742" y="18457"/>
                    <a:pt x="13671" y="18503"/>
                    <a:pt x="13415" y="18395"/>
                  </a:cubicBezTo>
                  <a:cubicBezTo>
                    <a:pt x="13372" y="18380"/>
                    <a:pt x="13401" y="18288"/>
                    <a:pt x="13372" y="18257"/>
                  </a:cubicBezTo>
                  <a:cubicBezTo>
                    <a:pt x="13344" y="18226"/>
                    <a:pt x="13287" y="18226"/>
                    <a:pt x="13244" y="18211"/>
                  </a:cubicBezTo>
                  <a:cubicBezTo>
                    <a:pt x="13159" y="18272"/>
                    <a:pt x="13074" y="18334"/>
                    <a:pt x="12988" y="18395"/>
                  </a:cubicBezTo>
                  <a:cubicBezTo>
                    <a:pt x="12946" y="18426"/>
                    <a:pt x="12861" y="18488"/>
                    <a:pt x="12861" y="18488"/>
                  </a:cubicBezTo>
                  <a:cubicBezTo>
                    <a:pt x="12647" y="18334"/>
                    <a:pt x="12562" y="18503"/>
                    <a:pt x="12349" y="18580"/>
                  </a:cubicBezTo>
                  <a:cubicBezTo>
                    <a:pt x="12264" y="18303"/>
                    <a:pt x="12363" y="18211"/>
                    <a:pt x="12605" y="18118"/>
                  </a:cubicBezTo>
                  <a:cubicBezTo>
                    <a:pt x="12178" y="17810"/>
                    <a:pt x="12448" y="18103"/>
                    <a:pt x="12306" y="18211"/>
                  </a:cubicBezTo>
                  <a:cubicBezTo>
                    <a:pt x="12235" y="18272"/>
                    <a:pt x="12051" y="18303"/>
                    <a:pt x="12051" y="18303"/>
                  </a:cubicBezTo>
                  <a:cubicBezTo>
                    <a:pt x="11994" y="18118"/>
                    <a:pt x="11923" y="17902"/>
                    <a:pt x="11752" y="17841"/>
                  </a:cubicBezTo>
                  <a:cubicBezTo>
                    <a:pt x="11766" y="17764"/>
                    <a:pt x="11781" y="17517"/>
                    <a:pt x="11837" y="17425"/>
                  </a:cubicBezTo>
                  <a:cubicBezTo>
                    <a:pt x="11894" y="17332"/>
                    <a:pt x="12008" y="17148"/>
                    <a:pt x="12008" y="17148"/>
                  </a:cubicBezTo>
                  <a:cubicBezTo>
                    <a:pt x="11894" y="16978"/>
                    <a:pt x="11852" y="16947"/>
                    <a:pt x="11667" y="17009"/>
                  </a:cubicBezTo>
                  <a:cubicBezTo>
                    <a:pt x="11610" y="17271"/>
                    <a:pt x="11781" y="17594"/>
                    <a:pt x="11496" y="17702"/>
                  </a:cubicBezTo>
                  <a:cubicBezTo>
                    <a:pt x="11340" y="17949"/>
                    <a:pt x="11368" y="18211"/>
                    <a:pt x="11283" y="18488"/>
                  </a:cubicBezTo>
                  <a:cubicBezTo>
                    <a:pt x="11368" y="18935"/>
                    <a:pt x="11653" y="18719"/>
                    <a:pt x="11965" y="18950"/>
                  </a:cubicBezTo>
                  <a:cubicBezTo>
                    <a:pt x="12008" y="19073"/>
                    <a:pt x="12036" y="19366"/>
                    <a:pt x="11923" y="19458"/>
                  </a:cubicBezTo>
                  <a:cubicBezTo>
                    <a:pt x="11852" y="19520"/>
                    <a:pt x="11596" y="19566"/>
                    <a:pt x="11496" y="19597"/>
                  </a:cubicBezTo>
                  <a:cubicBezTo>
                    <a:pt x="11411" y="19628"/>
                    <a:pt x="11241" y="19690"/>
                    <a:pt x="11241" y="19690"/>
                  </a:cubicBezTo>
                  <a:cubicBezTo>
                    <a:pt x="11042" y="19613"/>
                    <a:pt x="10999" y="19720"/>
                    <a:pt x="10857" y="19874"/>
                  </a:cubicBezTo>
                  <a:cubicBezTo>
                    <a:pt x="10757" y="20183"/>
                    <a:pt x="10701" y="20398"/>
                    <a:pt x="10388" y="20475"/>
                  </a:cubicBezTo>
                  <a:cubicBezTo>
                    <a:pt x="10331" y="20568"/>
                    <a:pt x="10345" y="20814"/>
                    <a:pt x="10317" y="20922"/>
                  </a:cubicBezTo>
                  <a:lnTo>
                    <a:pt x="10203" y="21169"/>
                  </a:lnTo>
                  <a:lnTo>
                    <a:pt x="9805" y="21600"/>
                  </a:lnTo>
                  <a:lnTo>
                    <a:pt x="9180" y="21415"/>
                  </a:lnTo>
                  <a:lnTo>
                    <a:pt x="8953" y="21169"/>
                  </a:lnTo>
                  <a:lnTo>
                    <a:pt x="8853" y="20938"/>
                  </a:lnTo>
                  <a:cubicBezTo>
                    <a:pt x="8725" y="20783"/>
                    <a:pt x="8484" y="20614"/>
                    <a:pt x="8427" y="20429"/>
                  </a:cubicBezTo>
                  <a:cubicBezTo>
                    <a:pt x="8441" y="20383"/>
                    <a:pt x="8469" y="20337"/>
                    <a:pt x="8469" y="20290"/>
                  </a:cubicBezTo>
                  <a:cubicBezTo>
                    <a:pt x="8469" y="20244"/>
                    <a:pt x="8427" y="20198"/>
                    <a:pt x="8427" y="20152"/>
                  </a:cubicBezTo>
                  <a:cubicBezTo>
                    <a:pt x="8441" y="20059"/>
                    <a:pt x="8484" y="19967"/>
                    <a:pt x="8512" y="19874"/>
                  </a:cubicBezTo>
                  <a:cubicBezTo>
                    <a:pt x="8526" y="19828"/>
                    <a:pt x="8555" y="19736"/>
                    <a:pt x="8555" y="19736"/>
                  </a:cubicBezTo>
                  <a:cubicBezTo>
                    <a:pt x="8526" y="19613"/>
                    <a:pt x="8413" y="19366"/>
                    <a:pt x="8512" y="19227"/>
                  </a:cubicBezTo>
                  <a:cubicBezTo>
                    <a:pt x="8597" y="19104"/>
                    <a:pt x="8896" y="19043"/>
                    <a:pt x="8896" y="19043"/>
                  </a:cubicBezTo>
                  <a:cubicBezTo>
                    <a:pt x="9052" y="18796"/>
                    <a:pt x="9095" y="18580"/>
                    <a:pt x="9365" y="18488"/>
                  </a:cubicBezTo>
                  <a:cubicBezTo>
                    <a:pt x="9436" y="18272"/>
                    <a:pt x="9322" y="18241"/>
                    <a:pt x="9152" y="18303"/>
                  </a:cubicBezTo>
                  <a:cubicBezTo>
                    <a:pt x="9123" y="18349"/>
                    <a:pt x="9123" y="18442"/>
                    <a:pt x="9066" y="18442"/>
                  </a:cubicBezTo>
                  <a:cubicBezTo>
                    <a:pt x="8896" y="18457"/>
                    <a:pt x="8555" y="18349"/>
                    <a:pt x="8555" y="18349"/>
                  </a:cubicBezTo>
                  <a:lnTo>
                    <a:pt x="8327" y="18488"/>
                  </a:lnTo>
                  <a:lnTo>
                    <a:pt x="7873" y="18211"/>
                  </a:lnTo>
                  <a:lnTo>
                    <a:pt x="7446" y="18072"/>
                  </a:lnTo>
                  <a:lnTo>
                    <a:pt x="7048" y="18149"/>
                  </a:lnTo>
                  <a:lnTo>
                    <a:pt x="6764" y="18334"/>
                  </a:lnTo>
                  <a:lnTo>
                    <a:pt x="6651" y="18488"/>
                  </a:lnTo>
                  <a:lnTo>
                    <a:pt x="6935" y="18580"/>
                  </a:lnTo>
                  <a:lnTo>
                    <a:pt x="7048" y="18827"/>
                  </a:lnTo>
                  <a:lnTo>
                    <a:pt x="6849" y="18950"/>
                  </a:lnTo>
                  <a:lnTo>
                    <a:pt x="6622" y="18919"/>
                  </a:lnTo>
                  <a:lnTo>
                    <a:pt x="6565" y="18734"/>
                  </a:lnTo>
                  <a:lnTo>
                    <a:pt x="6281" y="18796"/>
                  </a:lnTo>
                  <a:lnTo>
                    <a:pt x="5798" y="18765"/>
                  </a:lnTo>
                  <a:lnTo>
                    <a:pt x="5428" y="18827"/>
                  </a:lnTo>
                  <a:lnTo>
                    <a:pt x="5201" y="19104"/>
                  </a:lnTo>
                  <a:lnTo>
                    <a:pt x="4917" y="19073"/>
                  </a:lnTo>
                  <a:lnTo>
                    <a:pt x="4775" y="19351"/>
                  </a:lnTo>
                  <a:lnTo>
                    <a:pt x="4519" y="19628"/>
                  </a:lnTo>
                  <a:lnTo>
                    <a:pt x="4348" y="19505"/>
                  </a:lnTo>
                  <a:lnTo>
                    <a:pt x="4178" y="19351"/>
                  </a:lnTo>
                  <a:lnTo>
                    <a:pt x="4007" y="19227"/>
                  </a:lnTo>
                  <a:lnTo>
                    <a:pt x="3752" y="19381"/>
                  </a:lnTo>
                  <a:lnTo>
                    <a:pt x="3524" y="19597"/>
                  </a:lnTo>
                  <a:lnTo>
                    <a:pt x="3240" y="19844"/>
                  </a:lnTo>
                  <a:lnTo>
                    <a:pt x="3155" y="19566"/>
                  </a:lnTo>
                  <a:lnTo>
                    <a:pt x="3183" y="19289"/>
                  </a:lnTo>
                  <a:lnTo>
                    <a:pt x="2927" y="19289"/>
                  </a:lnTo>
                  <a:lnTo>
                    <a:pt x="2814" y="19566"/>
                  </a:lnTo>
                  <a:lnTo>
                    <a:pt x="2672" y="19813"/>
                  </a:lnTo>
                  <a:lnTo>
                    <a:pt x="2700" y="20275"/>
                  </a:lnTo>
                  <a:lnTo>
                    <a:pt x="3041" y="20337"/>
                  </a:lnTo>
                  <a:lnTo>
                    <a:pt x="2984" y="20522"/>
                  </a:lnTo>
                  <a:lnTo>
                    <a:pt x="2586" y="20522"/>
                  </a:lnTo>
                  <a:lnTo>
                    <a:pt x="2444" y="20275"/>
                  </a:lnTo>
                  <a:lnTo>
                    <a:pt x="2160" y="20183"/>
                  </a:lnTo>
                  <a:lnTo>
                    <a:pt x="1989" y="20029"/>
                  </a:lnTo>
                  <a:lnTo>
                    <a:pt x="1762" y="19844"/>
                  </a:lnTo>
                  <a:lnTo>
                    <a:pt x="1364" y="19998"/>
                  </a:lnTo>
                  <a:lnTo>
                    <a:pt x="1080" y="19720"/>
                  </a:lnTo>
                  <a:lnTo>
                    <a:pt x="853" y="20059"/>
                  </a:lnTo>
                  <a:lnTo>
                    <a:pt x="568" y="19936"/>
                  </a:lnTo>
                  <a:lnTo>
                    <a:pt x="426" y="19659"/>
                  </a:lnTo>
                  <a:lnTo>
                    <a:pt x="227" y="19782"/>
                  </a:lnTo>
                  <a:lnTo>
                    <a:pt x="0" y="19566"/>
                  </a:lnTo>
                  <a:lnTo>
                    <a:pt x="85" y="19412"/>
                  </a:lnTo>
                  <a:lnTo>
                    <a:pt x="57" y="19135"/>
                  </a:lnTo>
                  <a:lnTo>
                    <a:pt x="0" y="18919"/>
                  </a:lnTo>
                  <a:lnTo>
                    <a:pt x="114" y="18704"/>
                  </a:lnTo>
                  <a:lnTo>
                    <a:pt x="711" y="18734"/>
                  </a:lnTo>
                  <a:lnTo>
                    <a:pt x="1052" y="18673"/>
                  </a:lnTo>
                  <a:lnTo>
                    <a:pt x="1279" y="18303"/>
                  </a:lnTo>
                  <a:lnTo>
                    <a:pt x="1677" y="18180"/>
                  </a:lnTo>
                  <a:lnTo>
                    <a:pt x="1933" y="17995"/>
                  </a:lnTo>
                  <a:lnTo>
                    <a:pt x="2359" y="17533"/>
                  </a:lnTo>
                  <a:lnTo>
                    <a:pt x="2814" y="17070"/>
                  </a:lnTo>
                  <a:lnTo>
                    <a:pt x="3268" y="16701"/>
                  </a:lnTo>
                  <a:lnTo>
                    <a:pt x="3553" y="16547"/>
                  </a:lnTo>
                  <a:lnTo>
                    <a:pt x="3609" y="16269"/>
                  </a:lnTo>
                  <a:lnTo>
                    <a:pt x="3752" y="16115"/>
                  </a:lnTo>
                  <a:lnTo>
                    <a:pt x="4093" y="15930"/>
                  </a:lnTo>
                  <a:lnTo>
                    <a:pt x="4576" y="15776"/>
                  </a:lnTo>
                  <a:lnTo>
                    <a:pt x="4803" y="15807"/>
                  </a:lnTo>
                  <a:lnTo>
                    <a:pt x="5002" y="15838"/>
                  </a:lnTo>
                  <a:lnTo>
                    <a:pt x="5031" y="16146"/>
                  </a:lnTo>
                  <a:lnTo>
                    <a:pt x="5258" y="16054"/>
                  </a:lnTo>
                  <a:lnTo>
                    <a:pt x="5542" y="15992"/>
                  </a:lnTo>
                  <a:lnTo>
                    <a:pt x="5741" y="16054"/>
                  </a:lnTo>
                  <a:lnTo>
                    <a:pt x="5940" y="16084"/>
                  </a:lnTo>
                  <a:lnTo>
                    <a:pt x="6309" y="16054"/>
                  </a:lnTo>
                  <a:lnTo>
                    <a:pt x="6793" y="15992"/>
                  </a:lnTo>
                  <a:cubicBezTo>
                    <a:pt x="6949" y="15946"/>
                    <a:pt x="7091" y="15838"/>
                    <a:pt x="7219" y="15776"/>
                  </a:cubicBezTo>
                  <a:cubicBezTo>
                    <a:pt x="7347" y="15715"/>
                    <a:pt x="7418" y="15622"/>
                    <a:pt x="7532" y="15622"/>
                  </a:cubicBezTo>
                  <a:cubicBezTo>
                    <a:pt x="7546" y="15484"/>
                    <a:pt x="7915" y="15761"/>
                    <a:pt x="7915" y="15761"/>
                  </a:cubicBezTo>
                  <a:cubicBezTo>
                    <a:pt x="8441" y="15684"/>
                    <a:pt x="8242" y="15638"/>
                    <a:pt x="8597" y="15391"/>
                  </a:cubicBezTo>
                  <a:cubicBezTo>
                    <a:pt x="8981" y="15468"/>
                    <a:pt x="8924" y="15530"/>
                    <a:pt x="8853" y="15900"/>
                  </a:cubicBezTo>
                  <a:cubicBezTo>
                    <a:pt x="8924" y="16192"/>
                    <a:pt x="8938" y="16023"/>
                    <a:pt x="9152" y="15946"/>
                  </a:cubicBezTo>
                  <a:cubicBezTo>
                    <a:pt x="9265" y="16131"/>
                    <a:pt x="9336" y="16131"/>
                    <a:pt x="9535" y="16177"/>
                  </a:cubicBezTo>
                  <a:cubicBezTo>
                    <a:pt x="9621" y="16146"/>
                    <a:pt x="9720" y="16146"/>
                    <a:pt x="9791" y="16084"/>
                  </a:cubicBezTo>
                  <a:cubicBezTo>
                    <a:pt x="9876" y="16023"/>
                    <a:pt x="10047" y="15900"/>
                    <a:pt x="10047" y="15900"/>
                  </a:cubicBezTo>
                  <a:cubicBezTo>
                    <a:pt x="10061" y="15853"/>
                    <a:pt x="10047" y="15792"/>
                    <a:pt x="10089" y="15761"/>
                  </a:cubicBezTo>
                  <a:cubicBezTo>
                    <a:pt x="10161" y="15699"/>
                    <a:pt x="10345" y="15668"/>
                    <a:pt x="10345" y="15668"/>
                  </a:cubicBezTo>
                  <a:cubicBezTo>
                    <a:pt x="10288" y="15468"/>
                    <a:pt x="10189" y="15314"/>
                    <a:pt x="10132" y="15114"/>
                  </a:cubicBezTo>
                  <a:cubicBezTo>
                    <a:pt x="10246" y="14759"/>
                    <a:pt x="10146" y="15191"/>
                    <a:pt x="10089" y="14837"/>
                  </a:cubicBezTo>
                  <a:cubicBezTo>
                    <a:pt x="10061" y="14636"/>
                    <a:pt x="10288" y="14436"/>
                    <a:pt x="10431" y="14328"/>
                  </a:cubicBezTo>
                  <a:cubicBezTo>
                    <a:pt x="10487" y="14128"/>
                    <a:pt x="10544" y="14097"/>
                    <a:pt x="10686" y="13958"/>
                  </a:cubicBezTo>
                  <a:cubicBezTo>
                    <a:pt x="10772" y="13866"/>
                    <a:pt x="10942" y="13681"/>
                    <a:pt x="10942" y="13681"/>
                  </a:cubicBezTo>
                  <a:lnTo>
                    <a:pt x="11624" y="12757"/>
                  </a:lnTo>
                  <a:lnTo>
                    <a:pt x="11709" y="12433"/>
                  </a:lnTo>
                  <a:lnTo>
                    <a:pt x="11624" y="11971"/>
                  </a:lnTo>
                  <a:cubicBezTo>
                    <a:pt x="11610" y="11755"/>
                    <a:pt x="11468" y="11462"/>
                    <a:pt x="11624" y="11324"/>
                  </a:cubicBezTo>
                  <a:cubicBezTo>
                    <a:pt x="11724" y="11231"/>
                    <a:pt x="12036" y="11170"/>
                    <a:pt x="12178" y="11139"/>
                  </a:cubicBezTo>
                  <a:cubicBezTo>
                    <a:pt x="12221" y="11108"/>
                    <a:pt x="12278" y="11093"/>
                    <a:pt x="12306" y="11047"/>
                  </a:cubicBezTo>
                  <a:cubicBezTo>
                    <a:pt x="12335" y="11016"/>
                    <a:pt x="12306" y="10939"/>
                    <a:pt x="12349" y="10908"/>
                  </a:cubicBezTo>
                  <a:cubicBezTo>
                    <a:pt x="12420" y="10846"/>
                    <a:pt x="12605" y="10815"/>
                    <a:pt x="12605" y="10815"/>
                  </a:cubicBezTo>
                  <a:cubicBezTo>
                    <a:pt x="12917" y="10877"/>
                    <a:pt x="12960" y="11031"/>
                    <a:pt x="12647" y="11139"/>
                  </a:cubicBezTo>
                  <a:cubicBezTo>
                    <a:pt x="12519" y="11570"/>
                    <a:pt x="12491" y="11370"/>
                    <a:pt x="12178" y="11601"/>
                  </a:cubicBezTo>
                  <a:cubicBezTo>
                    <a:pt x="12193" y="11678"/>
                    <a:pt x="12178" y="11771"/>
                    <a:pt x="12221" y="11832"/>
                  </a:cubicBezTo>
                  <a:cubicBezTo>
                    <a:pt x="12249" y="11878"/>
                    <a:pt x="12335" y="11832"/>
                    <a:pt x="12349" y="11878"/>
                  </a:cubicBezTo>
                  <a:cubicBezTo>
                    <a:pt x="12377" y="12033"/>
                    <a:pt x="12306" y="12233"/>
                    <a:pt x="12264" y="12387"/>
                  </a:cubicBezTo>
                  <a:cubicBezTo>
                    <a:pt x="12321" y="12572"/>
                    <a:pt x="12363" y="12495"/>
                    <a:pt x="12477" y="12618"/>
                  </a:cubicBezTo>
                  <a:lnTo>
                    <a:pt x="12775" y="12664"/>
                  </a:lnTo>
                  <a:lnTo>
                    <a:pt x="13159" y="12387"/>
                  </a:lnTo>
                  <a:lnTo>
                    <a:pt x="14012" y="11786"/>
                  </a:lnTo>
                  <a:cubicBezTo>
                    <a:pt x="14310" y="11509"/>
                    <a:pt x="14154" y="11555"/>
                    <a:pt x="14438" y="11555"/>
                  </a:cubicBezTo>
                  <a:lnTo>
                    <a:pt x="14736" y="11462"/>
                  </a:lnTo>
                  <a:lnTo>
                    <a:pt x="15205" y="10862"/>
                  </a:lnTo>
                  <a:lnTo>
                    <a:pt x="15504" y="10446"/>
                  </a:lnTo>
                  <a:lnTo>
                    <a:pt x="15717" y="9983"/>
                  </a:lnTo>
                  <a:lnTo>
                    <a:pt x="15930" y="9706"/>
                  </a:lnTo>
                  <a:lnTo>
                    <a:pt x="16228" y="9521"/>
                  </a:lnTo>
                  <a:lnTo>
                    <a:pt x="16569" y="9383"/>
                  </a:lnTo>
                  <a:lnTo>
                    <a:pt x="16825" y="9013"/>
                  </a:lnTo>
                  <a:lnTo>
                    <a:pt x="16825" y="8412"/>
                  </a:lnTo>
                  <a:lnTo>
                    <a:pt x="16953" y="8042"/>
                  </a:lnTo>
                  <a:lnTo>
                    <a:pt x="17081" y="7580"/>
                  </a:lnTo>
                  <a:lnTo>
                    <a:pt x="17379" y="7164"/>
                  </a:lnTo>
                  <a:lnTo>
                    <a:pt x="17507" y="6702"/>
                  </a:ln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36" name="図形"/>
            <p:cNvSpPr/>
            <p:nvPr/>
          </p:nvSpPr>
          <p:spPr>
            <a:xfrm>
              <a:off x="4705379" y="4264074"/>
              <a:ext cx="85799" cy="7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274" y="7624"/>
                  </a:moveTo>
                  <a:cubicBezTo>
                    <a:pt x="3979" y="2541"/>
                    <a:pt x="5684" y="1906"/>
                    <a:pt x="10232" y="0"/>
                  </a:cubicBezTo>
                  <a:cubicBezTo>
                    <a:pt x="14211" y="1271"/>
                    <a:pt x="17053" y="3812"/>
                    <a:pt x="21600" y="5082"/>
                  </a:cubicBezTo>
                  <a:cubicBezTo>
                    <a:pt x="20463" y="12706"/>
                    <a:pt x="18758" y="15247"/>
                    <a:pt x="17053" y="21600"/>
                  </a:cubicBezTo>
                  <a:cubicBezTo>
                    <a:pt x="13074" y="19059"/>
                    <a:pt x="11937" y="15247"/>
                    <a:pt x="7958" y="12706"/>
                  </a:cubicBezTo>
                  <a:cubicBezTo>
                    <a:pt x="4547" y="18424"/>
                    <a:pt x="2842" y="16518"/>
                    <a:pt x="0" y="11435"/>
                  </a:cubicBezTo>
                  <a:cubicBezTo>
                    <a:pt x="3979" y="8259"/>
                    <a:pt x="4547" y="10165"/>
                    <a:pt x="2274" y="7624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37" name="図形"/>
            <p:cNvSpPr/>
            <p:nvPr/>
          </p:nvSpPr>
          <p:spPr>
            <a:xfrm>
              <a:off x="4782146" y="4209887"/>
              <a:ext cx="67737" cy="69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585" extrusionOk="0">
                  <a:moveTo>
                    <a:pt x="4050" y="6647"/>
                  </a:moveTo>
                  <a:cubicBezTo>
                    <a:pt x="6075" y="2216"/>
                    <a:pt x="8100" y="1662"/>
                    <a:pt x="13500" y="0"/>
                  </a:cubicBezTo>
                  <a:cubicBezTo>
                    <a:pt x="19575" y="4985"/>
                    <a:pt x="16875" y="1662"/>
                    <a:pt x="20250" y="9970"/>
                  </a:cubicBezTo>
                  <a:cubicBezTo>
                    <a:pt x="20925" y="11077"/>
                    <a:pt x="21600" y="13293"/>
                    <a:pt x="21600" y="13293"/>
                  </a:cubicBezTo>
                  <a:cubicBezTo>
                    <a:pt x="18225" y="17170"/>
                    <a:pt x="16875" y="19385"/>
                    <a:pt x="10800" y="17723"/>
                  </a:cubicBezTo>
                  <a:cubicBezTo>
                    <a:pt x="4725" y="19385"/>
                    <a:pt x="3375" y="18831"/>
                    <a:pt x="0" y="14400"/>
                  </a:cubicBezTo>
                  <a:cubicBezTo>
                    <a:pt x="675" y="12739"/>
                    <a:pt x="7425" y="-2215"/>
                    <a:pt x="4050" y="6647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38" name="図形"/>
            <p:cNvSpPr/>
            <p:nvPr/>
          </p:nvSpPr>
          <p:spPr>
            <a:xfrm>
              <a:off x="3636983" y="5045612"/>
              <a:ext cx="68165" cy="79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31" h="21600" extrusionOk="0">
                  <a:moveTo>
                    <a:pt x="5671" y="18189"/>
                  </a:moveTo>
                  <a:cubicBezTo>
                    <a:pt x="2586" y="15916"/>
                    <a:pt x="1969" y="14211"/>
                    <a:pt x="117" y="11368"/>
                  </a:cubicBezTo>
                  <a:cubicBezTo>
                    <a:pt x="-500" y="7389"/>
                    <a:pt x="1351" y="2274"/>
                    <a:pt x="5054" y="0"/>
                  </a:cubicBezTo>
                  <a:cubicBezTo>
                    <a:pt x="21100" y="2274"/>
                    <a:pt x="9374" y="5116"/>
                    <a:pt x="18631" y="11368"/>
                  </a:cubicBezTo>
                  <a:cubicBezTo>
                    <a:pt x="18014" y="15916"/>
                    <a:pt x="16163" y="18758"/>
                    <a:pt x="12460" y="21600"/>
                  </a:cubicBezTo>
                  <a:cubicBezTo>
                    <a:pt x="10609" y="21032"/>
                    <a:pt x="5671" y="13074"/>
                    <a:pt x="5671" y="18189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39" name="図形"/>
            <p:cNvSpPr/>
            <p:nvPr/>
          </p:nvSpPr>
          <p:spPr>
            <a:xfrm>
              <a:off x="3486792" y="4764258"/>
              <a:ext cx="115845" cy="229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0" h="21600" extrusionOk="0">
                  <a:moveTo>
                    <a:pt x="14961" y="12764"/>
                  </a:moveTo>
                  <a:cubicBezTo>
                    <a:pt x="14553" y="10015"/>
                    <a:pt x="13331" y="8247"/>
                    <a:pt x="18221" y="6873"/>
                  </a:cubicBezTo>
                  <a:cubicBezTo>
                    <a:pt x="20666" y="4909"/>
                    <a:pt x="20666" y="5498"/>
                    <a:pt x="19851" y="2945"/>
                  </a:cubicBezTo>
                  <a:cubicBezTo>
                    <a:pt x="21074" y="1964"/>
                    <a:pt x="21074" y="1178"/>
                    <a:pt x="20666" y="0"/>
                  </a:cubicBezTo>
                  <a:cubicBezTo>
                    <a:pt x="18221" y="393"/>
                    <a:pt x="16591" y="393"/>
                    <a:pt x="14553" y="1178"/>
                  </a:cubicBezTo>
                  <a:cubicBezTo>
                    <a:pt x="12923" y="2356"/>
                    <a:pt x="10885" y="3731"/>
                    <a:pt x="8440" y="4516"/>
                  </a:cubicBezTo>
                  <a:cubicBezTo>
                    <a:pt x="7217" y="5891"/>
                    <a:pt x="8440" y="7462"/>
                    <a:pt x="9663" y="8836"/>
                  </a:cubicBezTo>
                  <a:cubicBezTo>
                    <a:pt x="8848" y="10604"/>
                    <a:pt x="7625" y="12764"/>
                    <a:pt x="3957" y="13353"/>
                  </a:cubicBezTo>
                  <a:cubicBezTo>
                    <a:pt x="2327" y="14924"/>
                    <a:pt x="2734" y="16887"/>
                    <a:pt x="289" y="18262"/>
                  </a:cubicBezTo>
                  <a:cubicBezTo>
                    <a:pt x="-526" y="20225"/>
                    <a:pt x="289" y="20815"/>
                    <a:pt x="3957" y="21600"/>
                  </a:cubicBezTo>
                  <a:cubicBezTo>
                    <a:pt x="6810" y="21207"/>
                    <a:pt x="7217" y="20815"/>
                    <a:pt x="8440" y="19440"/>
                  </a:cubicBezTo>
                  <a:cubicBezTo>
                    <a:pt x="9255" y="16495"/>
                    <a:pt x="12516" y="19833"/>
                    <a:pt x="8848" y="16298"/>
                  </a:cubicBezTo>
                  <a:cubicBezTo>
                    <a:pt x="9663" y="15120"/>
                    <a:pt x="10885" y="14138"/>
                    <a:pt x="12108" y="12960"/>
                  </a:cubicBezTo>
                  <a:cubicBezTo>
                    <a:pt x="13331" y="14138"/>
                    <a:pt x="14961" y="14138"/>
                    <a:pt x="14961" y="12764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40" name="図形"/>
            <p:cNvSpPr/>
            <p:nvPr/>
          </p:nvSpPr>
          <p:spPr>
            <a:xfrm>
              <a:off x="106119" y="7802880"/>
              <a:ext cx="589302" cy="812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214" y="4320"/>
                  </a:moveTo>
                  <a:cubicBezTo>
                    <a:pt x="5793" y="3212"/>
                    <a:pt x="4966" y="4431"/>
                    <a:pt x="6207" y="3489"/>
                  </a:cubicBezTo>
                  <a:cubicBezTo>
                    <a:pt x="8359" y="1828"/>
                    <a:pt x="9186" y="1052"/>
                    <a:pt x="12414" y="332"/>
                  </a:cubicBezTo>
                  <a:cubicBezTo>
                    <a:pt x="13738" y="388"/>
                    <a:pt x="15559" y="775"/>
                    <a:pt x="16883" y="498"/>
                  </a:cubicBezTo>
                  <a:cubicBezTo>
                    <a:pt x="17628" y="332"/>
                    <a:pt x="19117" y="0"/>
                    <a:pt x="19117" y="0"/>
                  </a:cubicBezTo>
                  <a:cubicBezTo>
                    <a:pt x="20607" y="222"/>
                    <a:pt x="21103" y="332"/>
                    <a:pt x="21600" y="1329"/>
                  </a:cubicBezTo>
                  <a:cubicBezTo>
                    <a:pt x="21269" y="1994"/>
                    <a:pt x="20524" y="2215"/>
                    <a:pt x="20110" y="2825"/>
                  </a:cubicBezTo>
                  <a:cubicBezTo>
                    <a:pt x="19283" y="3988"/>
                    <a:pt x="18372" y="5151"/>
                    <a:pt x="17628" y="6314"/>
                  </a:cubicBezTo>
                  <a:cubicBezTo>
                    <a:pt x="17048" y="7145"/>
                    <a:pt x="16800" y="7975"/>
                    <a:pt x="16138" y="8806"/>
                  </a:cubicBezTo>
                  <a:cubicBezTo>
                    <a:pt x="15393" y="9692"/>
                    <a:pt x="13986" y="10302"/>
                    <a:pt x="13655" y="11298"/>
                  </a:cubicBezTo>
                  <a:cubicBezTo>
                    <a:pt x="13159" y="12683"/>
                    <a:pt x="12083" y="16615"/>
                    <a:pt x="9931" y="17114"/>
                  </a:cubicBezTo>
                  <a:cubicBezTo>
                    <a:pt x="8938" y="18111"/>
                    <a:pt x="7614" y="18997"/>
                    <a:pt x="6455" y="19938"/>
                  </a:cubicBezTo>
                  <a:cubicBezTo>
                    <a:pt x="5710" y="20548"/>
                    <a:pt x="5462" y="21378"/>
                    <a:pt x="4469" y="21600"/>
                  </a:cubicBezTo>
                  <a:cubicBezTo>
                    <a:pt x="3807" y="20935"/>
                    <a:pt x="4221" y="20492"/>
                    <a:pt x="3972" y="19606"/>
                  </a:cubicBezTo>
                  <a:cubicBezTo>
                    <a:pt x="3641" y="18554"/>
                    <a:pt x="2979" y="17502"/>
                    <a:pt x="2483" y="16449"/>
                  </a:cubicBezTo>
                  <a:cubicBezTo>
                    <a:pt x="2152" y="15785"/>
                    <a:pt x="1572" y="15120"/>
                    <a:pt x="1241" y="14455"/>
                  </a:cubicBezTo>
                  <a:cubicBezTo>
                    <a:pt x="1076" y="14123"/>
                    <a:pt x="745" y="13458"/>
                    <a:pt x="745" y="13458"/>
                  </a:cubicBezTo>
                  <a:cubicBezTo>
                    <a:pt x="166" y="9803"/>
                    <a:pt x="745" y="14345"/>
                    <a:pt x="745" y="10135"/>
                  </a:cubicBezTo>
                  <a:cubicBezTo>
                    <a:pt x="745" y="9582"/>
                    <a:pt x="0" y="8474"/>
                    <a:pt x="0" y="8474"/>
                  </a:cubicBezTo>
                  <a:cubicBezTo>
                    <a:pt x="662" y="7200"/>
                    <a:pt x="1821" y="6369"/>
                    <a:pt x="3476" y="5649"/>
                  </a:cubicBezTo>
                  <a:cubicBezTo>
                    <a:pt x="3807" y="4985"/>
                    <a:pt x="4469" y="4818"/>
                    <a:pt x="5214" y="4320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41" name="図形"/>
            <p:cNvSpPr/>
            <p:nvPr/>
          </p:nvSpPr>
          <p:spPr>
            <a:xfrm>
              <a:off x="0" y="2083"/>
              <a:ext cx="6624560" cy="7717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479" y="21378"/>
                  </a:lnTo>
                  <a:lnTo>
                    <a:pt x="567" y="21151"/>
                  </a:lnTo>
                  <a:lnTo>
                    <a:pt x="788" y="21168"/>
                  </a:lnTo>
                  <a:lnTo>
                    <a:pt x="854" y="20941"/>
                  </a:lnTo>
                  <a:lnTo>
                    <a:pt x="1053" y="20871"/>
                  </a:lnTo>
                  <a:lnTo>
                    <a:pt x="1207" y="20451"/>
                  </a:lnTo>
                  <a:lnTo>
                    <a:pt x="1075" y="20381"/>
                  </a:lnTo>
                  <a:lnTo>
                    <a:pt x="1031" y="20293"/>
                  </a:lnTo>
                  <a:lnTo>
                    <a:pt x="1163" y="20223"/>
                  </a:lnTo>
                  <a:lnTo>
                    <a:pt x="1229" y="20328"/>
                  </a:lnTo>
                  <a:lnTo>
                    <a:pt x="1362" y="20311"/>
                  </a:lnTo>
                  <a:lnTo>
                    <a:pt x="1318" y="20083"/>
                  </a:lnTo>
                  <a:lnTo>
                    <a:pt x="1539" y="19943"/>
                  </a:lnTo>
                  <a:lnTo>
                    <a:pt x="1583" y="19681"/>
                  </a:lnTo>
                  <a:lnTo>
                    <a:pt x="1760" y="19576"/>
                  </a:lnTo>
                  <a:lnTo>
                    <a:pt x="1936" y="19453"/>
                  </a:lnTo>
                  <a:lnTo>
                    <a:pt x="1936" y="19296"/>
                  </a:lnTo>
                  <a:lnTo>
                    <a:pt x="2091" y="18963"/>
                  </a:lnTo>
                  <a:lnTo>
                    <a:pt x="2422" y="19156"/>
                  </a:lnTo>
                  <a:lnTo>
                    <a:pt x="2555" y="18911"/>
                  </a:lnTo>
                  <a:lnTo>
                    <a:pt x="2643" y="18683"/>
                  </a:lnTo>
                  <a:lnTo>
                    <a:pt x="2599" y="18491"/>
                  </a:lnTo>
                  <a:lnTo>
                    <a:pt x="2731" y="18316"/>
                  </a:lnTo>
                  <a:lnTo>
                    <a:pt x="2643" y="18228"/>
                  </a:lnTo>
                  <a:lnTo>
                    <a:pt x="2510" y="18123"/>
                  </a:lnTo>
                  <a:lnTo>
                    <a:pt x="2753" y="17983"/>
                  </a:lnTo>
                  <a:lnTo>
                    <a:pt x="2820" y="18106"/>
                  </a:lnTo>
                  <a:lnTo>
                    <a:pt x="2974" y="18106"/>
                  </a:lnTo>
                  <a:lnTo>
                    <a:pt x="3129" y="17913"/>
                  </a:lnTo>
                  <a:lnTo>
                    <a:pt x="3283" y="17738"/>
                  </a:lnTo>
                  <a:lnTo>
                    <a:pt x="3261" y="17703"/>
                  </a:lnTo>
                  <a:lnTo>
                    <a:pt x="3085" y="17738"/>
                  </a:lnTo>
                  <a:lnTo>
                    <a:pt x="2731" y="17756"/>
                  </a:lnTo>
                  <a:lnTo>
                    <a:pt x="2731" y="17686"/>
                  </a:lnTo>
                  <a:lnTo>
                    <a:pt x="2886" y="17668"/>
                  </a:lnTo>
                  <a:lnTo>
                    <a:pt x="3040" y="17598"/>
                  </a:lnTo>
                  <a:lnTo>
                    <a:pt x="3328" y="17546"/>
                  </a:lnTo>
                  <a:lnTo>
                    <a:pt x="3460" y="17493"/>
                  </a:lnTo>
                  <a:lnTo>
                    <a:pt x="2952" y="17371"/>
                  </a:lnTo>
                  <a:lnTo>
                    <a:pt x="2753" y="17161"/>
                  </a:lnTo>
                  <a:lnTo>
                    <a:pt x="2533" y="17021"/>
                  </a:lnTo>
                  <a:lnTo>
                    <a:pt x="2267" y="17004"/>
                  </a:lnTo>
                  <a:lnTo>
                    <a:pt x="2179" y="17161"/>
                  </a:lnTo>
                  <a:lnTo>
                    <a:pt x="1914" y="17231"/>
                  </a:lnTo>
                  <a:lnTo>
                    <a:pt x="1804" y="17126"/>
                  </a:lnTo>
                  <a:lnTo>
                    <a:pt x="1671" y="17126"/>
                  </a:lnTo>
                  <a:lnTo>
                    <a:pt x="1274" y="17214"/>
                  </a:lnTo>
                  <a:lnTo>
                    <a:pt x="1583" y="17039"/>
                  </a:lnTo>
                  <a:lnTo>
                    <a:pt x="2025" y="16969"/>
                  </a:lnTo>
                  <a:lnTo>
                    <a:pt x="2356" y="16759"/>
                  </a:lnTo>
                  <a:lnTo>
                    <a:pt x="2687" y="16566"/>
                  </a:lnTo>
                  <a:lnTo>
                    <a:pt x="3063" y="16549"/>
                  </a:lnTo>
                  <a:lnTo>
                    <a:pt x="3151" y="16479"/>
                  </a:lnTo>
                  <a:lnTo>
                    <a:pt x="3328" y="16461"/>
                  </a:lnTo>
                  <a:lnTo>
                    <a:pt x="3217" y="16216"/>
                  </a:lnTo>
                  <a:lnTo>
                    <a:pt x="2996" y="15971"/>
                  </a:lnTo>
                  <a:lnTo>
                    <a:pt x="2709" y="15726"/>
                  </a:lnTo>
                  <a:lnTo>
                    <a:pt x="2290" y="15586"/>
                  </a:lnTo>
                  <a:lnTo>
                    <a:pt x="1980" y="15376"/>
                  </a:lnTo>
                  <a:lnTo>
                    <a:pt x="1715" y="15149"/>
                  </a:lnTo>
                  <a:lnTo>
                    <a:pt x="2091" y="15254"/>
                  </a:lnTo>
                  <a:lnTo>
                    <a:pt x="2334" y="15499"/>
                  </a:lnTo>
                  <a:lnTo>
                    <a:pt x="2775" y="15569"/>
                  </a:lnTo>
                  <a:lnTo>
                    <a:pt x="3195" y="15761"/>
                  </a:lnTo>
                  <a:lnTo>
                    <a:pt x="3416" y="15709"/>
                  </a:lnTo>
                  <a:lnTo>
                    <a:pt x="3350" y="15446"/>
                  </a:lnTo>
                  <a:lnTo>
                    <a:pt x="3085" y="15254"/>
                  </a:lnTo>
                  <a:lnTo>
                    <a:pt x="3018" y="15096"/>
                  </a:lnTo>
                  <a:lnTo>
                    <a:pt x="2820" y="14921"/>
                  </a:lnTo>
                  <a:lnTo>
                    <a:pt x="2488" y="14729"/>
                  </a:lnTo>
                  <a:lnTo>
                    <a:pt x="2466" y="14186"/>
                  </a:lnTo>
                  <a:lnTo>
                    <a:pt x="2290" y="13591"/>
                  </a:lnTo>
                  <a:lnTo>
                    <a:pt x="2025" y="13014"/>
                  </a:lnTo>
                  <a:lnTo>
                    <a:pt x="1406" y="12629"/>
                  </a:lnTo>
                  <a:lnTo>
                    <a:pt x="1252" y="12646"/>
                  </a:lnTo>
                  <a:lnTo>
                    <a:pt x="1185" y="12279"/>
                  </a:lnTo>
                  <a:lnTo>
                    <a:pt x="1384" y="12191"/>
                  </a:lnTo>
                  <a:lnTo>
                    <a:pt x="1980" y="11544"/>
                  </a:lnTo>
                  <a:lnTo>
                    <a:pt x="2312" y="11439"/>
                  </a:lnTo>
                  <a:lnTo>
                    <a:pt x="2444" y="11369"/>
                  </a:lnTo>
                  <a:lnTo>
                    <a:pt x="2290" y="11334"/>
                  </a:lnTo>
                  <a:lnTo>
                    <a:pt x="2290" y="11229"/>
                  </a:lnTo>
                  <a:lnTo>
                    <a:pt x="2422" y="11124"/>
                  </a:lnTo>
                  <a:lnTo>
                    <a:pt x="2687" y="11106"/>
                  </a:lnTo>
                  <a:lnTo>
                    <a:pt x="2665" y="11264"/>
                  </a:lnTo>
                  <a:lnTo>
                    <a:pt x="2753" y="11316"/>
                  </a:lnTo>
                  <a:lnTo>
                    <a:pt x="2996" y="11211"/>
                  </a:lnTo>
                  <a:lnTo>
                    <a:pt x="3018" y="10949"/>
                  </a:lnTo>
                  <a:lnTo>
                    <a:pt x="3151" y="10896"/>
                  </a:lnTo>
                  <a:lnTo>
                    <a:pt x="3173" y="10756"/>
                  </a:lnTo>
                  <a:lnTo>
                    <a:pt x="3548" y="10721"/>
                  </a:lnTo>
                  <a:lnTo>
                    <a:pt x="4211" y="10599"/>
                  </a:lnTo>
                  <a:lnTo>
                    <a:pt x="4785" y="10651"/>
                  </a:lnTo>
                  <a:lnTo>
                    <a:pt x="4763" y="10354"/>
                  </a:lnTo>
                  <a:lnTo>
                    <a:pt x="5028" y="10196"/>
                  </a:lnTo>
                  <a:lnTo>
                    <a:pt x="4741" y="10144"/>
                  </a:lnTo>
                  <a:lnTo>
                    <a:pt x="4344" y="10074"/>
                  </a:lnTo>
                  <a:lnTo>
                    <a:pt x="4101" y="10039"/>
                  </a:lnTo>
                  <a:lnTo>
                    <a:pt x="3571" y="9811"/>
                  </a:lnTo>
                  <a:lnTo>
                    <a:pt x="3394" y="9566"/>
                  </a:lnTo>
                  <a:lnTo>
                    <a:pt x="3173" y="9549"/>
                  </a:lnTo>
                  <a:lnTo>
                    <a:pt x="2908" y="9601"/>
                  </a:lnTo>
                  <a:lnTo>
                    <a:pt x="2488" y="9846"/>
                  </a:lnTo>
                  <a:lnTo>
                    <a:pt x="2091" y="9934"/>
                  </a:lnTo>
                  <a:lnTo>
                    <a:pt x="1649" y="10126"/>
                  </a:lnTo>
                  <a:lnTo>
                    <a:pt x="1450" y="10126"/>
                  </a:lnTo>
                  <a:lnTo>
                    <a:pt x="1119" y="9759"/>
                  </a:lnTo>
                  <a:lnTo>
                    <a:pt x="1097" y="9601"/>
                  </a:lnTo>
                  <a:lnTo>
                    <a:pt x="1207" y="9426"/>
                  </a:lnTo>
                  <a:lnTo>
                    <a:pt x="1450" y="9181"/>
                  </a:lnTo>
                  <a:lnTo>
                    <a:pt x="1450" y="9094"/>
                  </a:lnTo>
                  <a:lnTo>
                    <a:pt x="1097" y="8971"/>
                  </a:lnTo>
                  <a:lnTo>
                    <a:pt x="788" y="8936"/>
                  </a:lnTo>
                  <a:lnTo>
                    <a:pt x="545" y="8936"/>
                  </a:lnTo>
                  <a:lnTo>
                    <a:pt x="412" y="8814"/>
                  </a:lnTo>
                  <a:lnTo>
                    <a:pt x="390" y="8516"/>
                  </a:lnTo>
                  <a:lnTo>
                    <a:pt x="523" y="7974"/>
                  </a:lnTo>
                  <a:lnTo>
                    <a:pt x="766" y="7904"/>
                  </a:lnTo>
                  <a:lnTo>
                    <a:pt x="920" y="7834"/>
                  </a:lnTo>
                  <a:lnTo>
                    <a:pt x="1009" y="8009"/>
                  </a:lnTo>
                  <a:lnTo>
                    <a:pt x="1450" y="8096"/>
                  </a:lnTo>
                  <a:lnTo>
                    <a:pt x="1804" y="8044"/>
                  </a:lnTo>
                  <a:lnTo>
                    <a:pt x="1848" y="7781"/>
                  </a:lnTo>
                  <a:lnTo>
                    <a:pt x="2223" y="7589"/>
                  </a:lnTo>
                  <a:lnTo>
                    <a:pt x="2533" y="7501"/>
                  </a:lnTo>
                  <a:lnTo>
                    <a:pt x="3416" y="7221"/>
                  </a:lnTo>
                  <a:lnTo>
                    <a:pt x="3460" y="7099"/>
                  </a:lnTo>
                  <a:lnTo>
                    <a:pt x="4123" y="6731"/>
                  </a:lnTo>
                  <a:lnTo>
                    <a:pt x="4233" y="6591"/>
                  </a:lnTo>
                  <a:lnTo>
                    <a:pt x="4454" y="6714"/>
                  </a:lnTo>
                  <a:lnTo>
                    <a:pt x="4631" y="6784"/>
                  </a:lnTo>
                  <a:lnTo>
                    <a:pt x="4918" y="6644"/>
                  </a:lnTo>
                  <a:lnTo>
                    <a:pt x="4962" y="6784"/>
                  </a:lnTo>
                  <a:lnTo>
                    <a:pt x="5271" y="6889"/>
                  </a:lnTo>
                  <a:lnTo>
                    <a:pt x="5183" y="7116"/>
                  </a:lnTo>
                  <a:lnTo>
                    <a:pt x="4763" y="7484"/>
                  </a:lnTo>
                  <a:lnTo>
                    <a:pt x="4366" y="7781"/>
                  </a:lnTo>
                  <a:lnTo>
                    <a:pt x="4277" y="7991"/>
                  </a:lnTo>
                  <a:lnTo>
                    <a:pt x="4366" y="8079"/>
                  </a:lnTo>
                  <a:lnTo>
                    <a:pt x="4631" y="8079"/>
                  </a:lnTo>
                  <a:lnTo>
                    <a:pt x="4410" y="8341"/>
                  </a:lnTo>
                  <a:lnTo>
                    <a:pt x="4366" y="8516"/>
                  </a:lnTo>
                  <a:lnTo>
                    <a:pt x="4167" y="8499"/>
                  </a:lnTo>
                  <a:lnTo>
                    <a:pt x="3968" y="8604"/>
                  </a:lnTo>
                  <a:lnTo>
                    <a:pt x="3946" y="8691"/>
                  </a:lnTo>
                  <a:lnTo>
                    <a:pt x="4167" y="8691"/>
                  </a:lnTo>
                  <a:lnTo>
                    <a:pt x="4498" y="8569"/>
                  </a:lnTo>
                  <a:lnTo>
                    <a:pt x="4852" y="8411"/>
                  </a:lnTo>
                  <a:lnTo>
                    <a:pt x="5337" y="8079"/>
                  </a:lnTo>
                  <a:lnTo>
                    <a:pt x="5669" y="8079"/>
                  </a:lnTo>
                  <a:lnTo>
                    <a:pt x="6221" y="7939"/>
                  </a:lnTo>
                  <a:lnTo>
                    <a:pt x="6972" y="7939"/>
                  </a:lnTo>
                  <a:lnTo>
                    <a:pt x="7325" y="8114"/>
                  </a:lnTo>
                  <a:lnTo>
                    <a:pt x="7347" y="8236"/>
                  </a:lnTo>
                  <a:lnTo>
                    <a:pt x="7502" y="8131"/>
                  </a:lnTo>
                  <a:lnTo>
                    <a:pt x="7767" y="8324"/>
                  </a:lnTo>
                  <a:lnTo>
                    <a:pt x="8164" y="8306"/>
                  </a:lnTo>
                  <a:lnTo>
                    <a:pt x="8054" y="8569"/>
                  </a:lnTo>
                  <a:lnTo>
                    <a:pt x="7966" y="8779"/>
                  </a:lnTo>
                  <a:lnTo>
                    <a:pt x="7899" y="8954"/>
                  </a:lnTo>
                  <a:lnTo>
                    <a:pt x="8032" y="9129"/>
                  </a:lnTo>
                  <a:lnTo>
                    <a:pt x="7789" y="9216"/>
                  </a:lnTo>
                  <a:lnTo>
                    <a:pt x="7656" y="9304"/>
                  </a:lnTo>
                  <a:lnTo>
                    <a:pt x="7458" y="9234"/>
                  </a:lnTo>
                  <a:lnTo>
                    <a:pt x="7458" y="9479"/>
                  </a:lnTo>
                  <a:lnTo>
                    <a:pt x="7259" y="9636"/>
                  </a:lnTo>
                  <a:lnTo>
                    <a:pt x="7237" y="9741"/>
                  </a:lnTo>
                  <a:lnTo>
                    <a:pt x="7413" y="9759"/>
                  </a:lnTo>
                  <a:lnTo>
                    <a:pt x="7634" y="9724"/>
                  </a:lnTo>
                  <a:lnTo>
                    <a:pt x="7546" y="9881"/>
                  </a:lnTo>
                  <a:lnTo>
                    <a:pt x="7634" y="9969"/>
                  </a:lnTo>
                  <a:lnTo>
                    <a:pt x="7767" y="9986"/>
                  </a:lnTo>
                  <a:lnTo>
                    <a:pt x="7789" y="10074"/>
                  </a:lnTo>
                  <a:lnTo>
                    <a:pt x="8054" y="9934"/>
                  </a:lnTo>
                  <a:lnTo>
                    <a:pt x="8098" y="9776"/>
                  </a:lnTo>
                  <a:lnTo>
                    <a:pt x="8452" y="10091"/>
                  </a:lnTo>
                  <a:lnTo>
                    <a:pt x="8937" y="10126"/>
                  </a:lnTo>
                  <a:lnTo>
                    <a:pt x="8982" y="10231"/>
                  </a:lnTo>
                  <a:lnTo>
                    <a:pt x="9004" y="10389"/>
                  </a:lnTo>
                  <a:lnTo>
                    <a:pt x="9158" y="10721"/>
                  </a:lnTo>
                  <a:lnTo>
                    <a:pt x="9158" y="10826"/>
                  </a:lnTo>
                  <a:lnTo>
                    <a:pt x="9269" y="11071"/>
                  </a:lnTo>
                  <a:lnTo>
                    <a:pt x="9026" y="10984"/>
                  </a:lnTo>
                  <a:lnTo>
                    <a:pt x="8761" y="10984"/>
                  </a:lnTo>
                  <a:lnTo>
                    <a:pt x="8540" y="11071"/>
                  </a:lnTo>
                  <a:lnTo>
                    <a:pt x="8717" y="11246"/>
                  </a:lnTo>
                  <a:lnTo>
                    <a:pt x="8893" y="11264"/>
                  </a:lnTo>
                  <a:lnTo>
                    <a:pt x="8871" y="11369"/>
                  </a:lnTo>
                  <a:lnTo>
                    <a:pt x="8805" y="11561"/>
                  </a:lnTo>
                  <a:lnTo>
                    <a:pt x="8915" y="11894"/>
                  </a:lnTo>
                  <a:lnTo>
                    <a:pt x="8960" y="12086"/>
                  </a:lnTo>
                  <a:lnTo>
                    <a:pt x="8871" y="12279"/>
                  </a:lnTo>
                  <a:lnTo>
                    <a:pt x="8717" y="12541"/>
                  </a:lnTo>
                  <a:lnTo>
                    <a:pt x="8606" y="12891"/>
                  </a:lnTo>
                  <a:lnTo>
                    <a:pt x="8584" y="13101"/>
                  </a:lnTo>
                  <a:lnTo>
                    <a:pt x="8783" y="13154"/>
                  </a:lnTo>
                  <a:lnTo>
                    <a:pt x="8717" y="13329"/>
                  </a:lnTo>
                  <a:lnTo>
                    <a:pt x="8606" y="13241"/>
                  </a:lnTo>
                  <a:lnTo>
                    <a:pt x="8496" y="13189"/>
                  </a:lnTo>
                  <a:lnTo>
                    <a:pt x="8562" y="13451"/>
                  </a:lnTo>
                  <a:lnTo>
                    <a:pt x="8407" y="13486"/>
                  </a:lnTo>
                  <a:lnTo>
                    <a:pt x="8452" y="13609"/>
                  </a:lnTo>
                  <a:lnTo>
                    <a:pt x="8694" y="13451"/>
                  </a:lnTo>
                  <a:lnTo>
                    <a:pt x="8783" y="13521"/>
                  </a:lnTo>
                  <a:lnTo>
                    <a:pt x="8915" y="13399"/>
                  </a:lnTo>
                  <a:lnTo>
                    <a:pt x="9070" y="13469"/>
                  </a:lnTo>
                  <a:lnTo>
                    <a:pt x="9423" y="13224"/>
                  </a:lnTo>
                  <a:lnTo>
                    <a:pt x="9556" y="13171"/>
                  </a:lnTo>
                  <a:lnTo>
                    <a:pt x="9445" y="13381"/>
                  </a:lnTo>
                  <a:lnTo>
                    <a:pt x="9534" y="13451"/>
                  </a:lnTo>
                  <a:lnTo>
                    <a:pt x="9644" y="13399"/>
                  </a:lnTo>
                  <a:lnTo>
                    <a:pt x="9688" y="13224"/>
                  </a:lnTo>
                  <a:lnTo>
                    <a:pt x="9777" y="13294"/>
                  </a:lnTo>
                  <a:lnTo>
                    <a:pt x="9865" y="13241"/>
                  </a:lnTo>
                  <a:lnTo>
                    <a:pt x="9799" y="13119"/>
                  </a:lnTo>
                  <a:lnTo>
                    <a:pt x="9975" y="13066"/>
                  </a:lnTo>
                  <a:lnTo>
                    <a:pt x="10020" y="13189"/>
                  </a:lnTo>
                  <a:lnTo>
                    <a:pt x="10174" y="13276"/>
                  </a:lnTo>
                  <a:lnTo>
                    <a:pt x="10263" y="13241"/>
                  </a:lnTo>
                  <a:lnTo>
                    <a:pt x="10152" y="13084"/>
                  </a:lnTo>
                  <a:lnTo>
                    <a:pt x="10064" y="12996"/>
                  </a:lnTo>
                  <a:lnTo>
                    <a:pt x="10417" y="13031"/>
                  </a:lnTo>
                  <a:lnTo>
                    <a:pt x="10660" y="13119"/>
                  </a:lnTo>
                  <a:lnTo>
                    <a:pt x="10682" y="12856"/>
                  </a:lnTo>
                  <a:lnTo>
                    <a:pt x="11389" y="12996"/>
                  </a:lnTo>
                  <a:lnTo>
                    <a:pt x="11764" y="12489"/>
                  </a:lnTo>
                  <a:lnTo>
                    <a:pt x="11897" y="12016"/>
                  </a:lnTo>
                  <a:lnTo>
                    <a:pt x="11764" y="11946"/>
                  </a:lnTo>
                  <a:lnTo>
                    <a:pt x="11742" y="11824"/>
                  </a:lnTo>
                  <a:lnTo>
                    <a:pt x="11787" y="11474"/>
                  </a:lnTo>
                  <a:lnTo>
                    <a:pt x="11831" y="11071"/>
                  </a:lnTo>
                  <a:lnTo>
                    <a:pt x="11742" y="10686"/>
                  </a:lnTo>
                  <a:lnTo>
                    <a:pt x="11566" y="10511"/>
                  </a:lnTo>
                  <a:lnTo>
                    <a:pt x="11345" y="10196"/>
                  </a:lnTo>
                  <a:lnTo>
                    <a:pt x="10969" y="9426"/>
                  </a:lnTo>
                  <a:lnTo>
                    <a:pt x="10704" y="9199"/>
                  </a:lnTo>
                  <a:lnTo>
                    <a:pt x="10550" y="9006"/>
                  </a:lnTo>
                  <a:lnTo>
                    <a:pt x="10307" y="9006"/>
                  </a:lnTo>
                  <a:lnTo>
                    <a:pt x="10218" y="8796"/>
                  </a:lnTo>
                  <a:lnTo>
                    <a:pt x="10285" y="8726"/>
                  </a:lnTo>
                  <a:lnTo>
                    <a:pt x="10263" y="8516"/>
                  </a:lnTo>
                  <a:lnTo>
                    <a:pt x="10240" y="8201"/>
                  </a:lnTo>
                  <a:lnTo>
                    <a:pt x="10461" y="8114"/>
                  </a:lnTo>
                  <a:lnTo>
                    <a:pt x="10638" y="7991"/>
                  </a:lnTo>
                  <a:lnTo>
                    <a:pt x="11080" y="7991"/>
                  </a:lnTo>
                  <a:lnTo>
                    <a:pt x="11499" y="7676"/>
                  </a:lnTo>
                  <a:lnTo>
                    <a:pt x="11809" y="7606"/>
                  </a:lnTo>
                  <a:lnTo>
                    <a:pt x="12206" y="7326"/>
                  </a:lnTo>
                  <a:lnTo>
                    <a:pt x="12383" y="7274"/>
                  </a:lnTo>
                  <a:lnTo>
                    <a:pt x="12449" y="6801"/>
                  </a:lnTo>
                  <a:lnTo>
                    <a:pt x="12471" y="6661"/>
                  </a:lnTo>
                  <a:lnTo>
                    <a:pt x="12361" y="6539"/>
                  </a:lnTo>
                  <a:lnTo>
                    <a:pt x="12383" y="6399"/>
                  </a:lnTo>
                  <a:lnTo>
                    <a:pt x="12714" y="6259"/>
                  </a:lnTo>
                  <a:lnTo>
                    <a:pt x="13112" y="5979"/>
                  </a:lnTo>
                  <a:lnTo>
                    <a:pt x="13288" y="5996"/>
                  </a:lnTo>
                  <a:lnTo>
                    <a:pt x="13465" y="5856"/>
                  </a:lnTo>
                  <a:lnTo>
                    <a:pt x="13487" y="5681"/>
                  </a:lnTo>
                  <a:lnTo>
                    <a:pt x="13708" y="5681"/>
                  </a:lnTo>
                  <a:lnTo>
                    <a:pt x="13995" y="5559"/>
                  </a:lnTo>
                  <a:lnTo>
                    <a:pt x="14282" y="5244"/>
                  </a:lnTo>
                  <a:lnTo>
                    <a:pt x="14658" y="4911"/>
                  </a:lnTo>
                  <a:lnTo>
                    <a:pt x="14547" y="5209"/>
                  </a:lnTo>
                  <a:lnTo>
                    <a:pt x="14636" y="5279"/>
                  </a:lnTo>
                  <a:lnTo>
                    <a:pt x="14879" y="4964"/>
                  </a:lnTo>
                  <a:lnTo>
                    <a:pt x="14989" y="5034"/>
                  </a:lnTo>
                  <a:lnTo>
                    <a:pt x="14989" y="5244"/>
                  </a:lnTo>
                  <a:lnTo>
                    <a:pt x="14989" y="5401"/>
                  </a:lnTo>
                  <a:lnTo>
                    <a:pt x="15276" y="5401"/>
                  </a:lnTo>
                  <a:lnTo>
                    <a:pt x="15674" y="5489"/>
                  </a:lnTo>
                  <a:lnTo>
                    <a:pt x="16182" y="5436"/>
                  </a:lnTo>
                  <a:lnTo>
                    <a:pt x="16690" y="5314"/>
                  </a:lnTo>
                  <a:lnTo>
                    <a:pt x="17043" y="5069"/>
                  </a:lnTo>
                  <a:lnTo>
                    <a:pt x="17595" y="4771"/>
                  </a:lnTo>
                  <a:lnTo>
                    <a:pt x="17948" y="4491"/>
                  </a:lnTo>
                  <a:lnTo>
                    <a:pt x="18258" y="4072"/>
                  </a:lnTo>
                  <a:lnTo>
                    <a:pt x="18655" y="3774"/>
                  </a:lnTo>
                  <a:lnTo>
                    <a:pt x="18788" y="3599"/>
                  </a:lnTo>
                  <a:lnTo>
                    <a:pt x="18942" y="3354"/>
                  </a:lnTo>
                  <a:lnTo>
                    <a:pt x="19119" y="3127"/>
                  </a:lnTo>
                  <a:lnTo>
                    <a:pt x="20179" y="2234"/>
                  </a:lnTo>
                  <a:lnTo>
                    <a:pt x="20378" y="2024"/>
                  </a:lnTo>
                  <a:lnTo>
                    <a:pt x="20422" y="1867"/>
                  </a:lnTo>
                  <a:lnTo>
                    <a:pt x="20533" y="1377"/>
                  </a:lnTo>
                  <a:lnTo>
                    <a:pt x="20665" y="1219"/>
                  </a:lnTo>
                  <a:lnTo>
                    <a:pt x="20908" y="1027"/>
                  </a:lnTo>
                  <a:lnTo>
                    <a:pt x="21018" y="904"/>
                  </a:lnTo>
                  <a:lnTo>
                    <a:pt x="21018" y="747"/>
                  </a:lnTo>
                  <a:lnTo>
                    <a:pt x="21085" y="58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42" name="図形"/>
            <p:cNvSpPr/>
            <p:nvPr/>
          </p:nvSpPr>
          <p:spPr>
            <a:xfrm>
              <a:off x="3296474" y="4641814"/>
              <a:ext cx="61134" cy="103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94" h="20666" extrusionOk="0">
                  <a:moveTo>
                    <a:pt x="2025" y="18174"/>
                  </a:moveTo>
                  <a:cubicBezTo>
                    <a:pt x="4050" y="14435"/>
                    <a:pt x="0" y="6958"/>
                    <a:pt x="0" y="6958"/>
                  </a:cubicBezTo>
                  <a:cubicBezTo>
                    <a:pt x="4050" y="-103"/>
                    <a:pt x="3375" y="-934"/>
                    <a:pt x="16200" y="728"/>
                  </a:cubicBezTo>
                  <a:cubicBezTo>
                    <a:pt x="20250" y="8204"/>
                    <a:pt x="21600" y="13604"/>
                    <a:pt x="14175" y="20666"/>
                  </a:cubicBezTo>
                  <a:cubicBezTo>
                    <a:pt x="0" y="18589"/>
                    <a:pt x="6075" y="13189"/>
                    <a:pt x="2025" y="18174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43" name="図形"/>
            <p:cNvSpPr/>
            <p:nvPr/>
          </p:nvSpPr>
          <p:spPr>
            <a:xfrm>
              <a:off x="2529173" y="5126892"/>
              <a:ext cx="232190" cy="93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4" h="21130" extrusionOk="0">
                  <a:moveTo>
                    <a:pt x="2350" y="4226"/>
                  </a:moveTo>
                  <a:cubicBezTo>
                    <a:pt x="5096" y="6573"/>
                    <a:pt x="6377" y="2347"/>
                    <a:pt x="8940" y="0"/>
                  </a:cubicBezTo>
                  <a:cubicBezTo>
                    <a:pt x="11319" y="469"/>
                    <a:pt x="14065" y="-470"/>
                    <a:pt x="16079" y="2817"/>
                  </a:cubicBezTo>
                  <a:cubicBezTo>
                    <a:pt x="21021" y="11269"/>
                    <a:pt x="13516" y="3756"/>
                    <a:pt x="18824" y="8452"/>
                  </a:cubicBezTo>
                  <a:cubicBezTo>
                    <a:pt x="18275" y="15495"/>
                    <a:pt x="18275" y="18782"/>
                    <a:pt x="15529" y="21130"/>
                  </a:cubicBezTo>
                  <a:cubicBezTo>
                    <a:pt x="10953" y="20660"/>
                    <a:pt x="6377" y="21130"/>
                    <a:pt x="1801" y="19721"/>
                  </a:cubicBezTo>
                  <a:cubicBezTo>
                    <a:pt x="-579" y="19252"/>
                    <a:pt x="-213" y="12208"/>
                    <a:pt x="702" y="8452"/>
                  </a:cubicBezTo>
                  <a:cubicBezTo>
                    <a:pt x="2716" y="-470"/>
                    <a:pt x="2350" y="13147"/>
                    <a:pt x="2350" y="4226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44" name="線"/>
            <p:cNvSpPr/>
            <p:nvPr/>
          </p:nvSpPr>
          <p:spPr>
            <a:xfrm>
              <a:off x="7204829" y="231335"/>
              <a:ext cx="88058" cy="593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8308" y="18417"/>
                  </a:lnTo>
                  <a:lnTo>
                    <a:pt x="4985" y="15234"/>
                  </a:lnTo>
                  <a:lnTo>
                    <a:pt x="0" y="12505"/>
                  </a:lnTo>
                  <a:lnTo>
                    <a:pt x="4985" y="10004"/>
                  </a:lnTo>
                  <a:lnTo>
                    <a:pt x="9969" y="6366"/>
                  </a:lnTo>
                  <a:lnTo>
                    <a:pt x="6646" y="2956"/>
                  </a:lnTo>
                  <a:lnTo>
                    <a:pt x="8308" y="0"/>
                  </a:lnTo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45" name="図形"/>
            <p:cNvSpPr/>
            <p:nvPr/>
          </p:nvSpPr>
          <p:spPr>
            <a:xfrm>
              <a:off x="7191282" y="0"/>
              <a:ext cx="501246" cy="831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320" y="21600"/>
                  </a:moveTo>
                  <a:lnTo>
                    <a:pt x="2016" y="19002"/>
                  </a:lnTo>
                  <a:lnTo>
                    <a:pt x="1440" y="16403"/>
                  </a:lnTo>
                  <a:lnTo>
                    <a:pt x="0" y="14779"/>
                  </a:lnTo>
                  <a:lnTo>
                    <a:pt x="1728" y="12505"/>
                  </a:lnTo>
                  <a:lnTo>
                    <a:pt x="2016" y="11206"/>
                  </a:lnTo>
                  <a:lnTo>
                    <a:pt x="1728" y="9095"/>
                  </a:lnTo>
                  <a:lnTo>
                    <a:pt x="1440" y="7308"/>
                  </a:lnTo>
                  <a:lnTo>
                    <a:pt x="2304" y="5359"/>
                  </a:lnTo>
                  <a:lnTo>
                    <a:pt x="3744" y="1949"/>
                  </a:lnTo>
                  <a:lnTo>
                    <a:pt x="3744" y="162"/>
                  </a:lnTo>
                  <a:lnTo>
                    <a:pt x="8640" y="0"/>
                  </a:lnTo>
                  <a:lnTo>
                    <a:pt x="8064" y="1299"/>
                  </a:lnTo>
                  <a:lnTo>
                    <a:pt x="9504" y="5197"/>
                  </a:lnTo>
                  <a:lnTo>
                    <a:pt x="10944" y="6983"/>
                  </a:lnTo>
                  <a:lnTo>
                    <a:pt x="13248" y="8120"/>
                  </a:lnTo>
                  <a:lnTo>
                    <a:pt x="14688" y="9095"/>
                  </a:lnTo>
                  <a:lnTo>
                    <a:pt x="15552" y="10069"/>
                  </a:lnTo>
                  <a:lnTo>
                    <a:pt x="15552" y="11531"/>
                  </a:lnTo>
                  <a:lnTo>
                    <a:pt x="16992" y="12505"/>
                  </a:lnTo>
                  <a:lnTo>
                    <a:pt x="19008" y="12668"/>
                  </a:lnTo>
                  <a:lnTo>
                    <a:pt x="19584" y="13967"/>
                  </a:lnTo>
                  <a:lnTo>
                    <a:pt x="20736" y="15916"/>
                  </a:lnTo>
                  <a:lnTo>
                    <a:pt x="21600" y="17215"/>
                  </a:lnTo>
                  <a:lnTo>
                    <a:pt x="20736" y="18677"/>
                  </a:lnTo>
                  <a:lnTo>
                    <a:pt x="19872" y="19651"/>
                  </a:lnTo>
                  <a:lnTo>
                    <a:pt x="19584" y="17540"/>
                  </a:lnTo>
                  <a:lnTo>
                    <a:pt x="17856" y="15266"/>
                  </a:lnTo>
                  <a:lnTo>
                    <a:pt x="12096" y="14454"/>
                  </a:lnTo>
                  <a:lnTo>
                    <a:pt x="10080" y="13317"/>
                  </a:lnTo>
                  <a:lnTo>
                    <a:pt x="8352" y="14292"/>
                  </a:lnTo>
                  <a:lnTo>
                    <a:pt x="6624" y="15916"/>
                  </a:lnTo>
                  <a:lnTo>
                    <a:pt x="6048" y="17540"/>
                  </a:lnTo>
                  <a:lnTo>
                    <a:pt x="5760" y="19164"/>
                  </a:lnTo>
                  <a:lnTo>
                    <a:pt x="4608" y="20626"/>
                  </a:lnTo>
                  <a:lnTo>
                    <a:pt x="4320" y="21600"/>
                  </a:ln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46" name="図形"/>
            <p:cNvSpPr/>
            <p:nvPr/>
          </p:nvSpPr>
          <p:spPr>
            <a:xfrm>
              <a:off x="9324960" y="450166"/>
              <a:ext cx="254870" cy="25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9" h="21600" extrusionOk="0">
                  <a:moveTo>
                    <a:pt x="0" y="21073"/>
                  </a:moveTo>
                  <a:cubicBezTo>
                    <a:pt x="1676" y="16507"/>
                    <a:pt x="2607" y="17385"/>
                    <a:pt x="5586" y="13171"/>
                  </a:cubicBezTo>
                  <a:cubicBezTo>
                    <a:pt x="10055" y="6673"/>
                    <a:pt x="11545" y="1405"/>
                    <a:pt x="20669" y="0"/>
                  </a:cubicBezTo>
                  <a:cubicBezTo>
                    <a:pt x="21600" y="2634"/>
                    <a:pt x="20483" y="4741"/>
                    <a:pt x="19552" y="7376"/>
                  </a:cubicBezTo>
                  <a:cubicBezTo>
                    <a:pt x="16945" y="14751"/>
                    <a:pt x="10800" y="17561"/>
                    <a:pt x="4469" y="21600"/>
                  </a:cubicBezTo>
                  <a:cubicBezTo>
                    <a:pt x="2979" y="21424"/>
                    <a:pt x="0" y="21073"/>
                    <a:pt x="0" y="21073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</p:grpSp>
      <p:sp>
        <p:nvSpPr>
          <p:cNvPr id="148" name="5565種…"/>
          <p:cNvSpPr txBox="1"/>
          <p:nvPr/>
        </p:nvSpPr>
        <p:spPr>
          <a:xfrm>
            <a:off x="433493" y="2275839"/>
            <a:ext cx="8036300" cy="410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6691" tIns="66691" rIns="66691" bIns="66691">
            <a:spAutoFit/>
          </a:bodyPr>
          <a:lstStyle/>
          <a:p>
            <a:pPr marL="40639" marR="40639" algn="l" defTabSz="1200443">
              <a:buClr>
                <a:srgbClr val="00060C"/>
              </a:buClr>
              <a:buFont typeface="ヒラギノ明朝 ProN W3"/>
              <a:defRPr sz="3675">
                <a:solidFill>
                  <a:srgbClr val="00060C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60C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dirty="0"/>
              <a:t>5565種</a:t>
            </a:r>
          </a:p>
          <a:p>
            <a:pPr marL="40639" marR="40639" algn="l" defTabSz="1200443">
              <a:buClr>
                <a:srgbClr val="00060C"/>
              </a:buClr>
              <a:buFont typeface="ヒラギノ明朝 ProN W3"/>
              <a:defRPr sz="3675">
                <a:solidFill>
                  <a:srgbClr val="00060C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60C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dirty="0"/>
              <a:t>　　124亜種</a:t>
            </a:r>
          </a:p>
          <a:p>
            <a:pPr marL="40639" marR="40639" algn="l" defTabSz="1200443">
              <a:buClr>
                <a:srgbClr val="00060C"/>
              </a:buClr>
              <a:buFont typeface="ヒラギノ明朝 ProN W3"/>
              <a:defRPr sz="3675">
                <a:solidFill>
                  <a:srgbClr val="00060C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60C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dirty="0"/>
              <a:t>　　　　1612変種</a:t>
            </a:r>
          </a:p>
          <a:p>
            <a:pPr marL="40639" marR="40639" algn="l" defTabSz="1200443">
              <a:buClr>
                <a:srgbClr val="00060C"/>
              </a:buClr>
              <a:buFont typeface="ヒラギノ明朝 ProN W3"/>
              <a:defRPr sz="3675">
                <a:solidFill>
                  <a:srgbClr val="00060C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60C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dirty="0"/>
              <a:t>　　　　　　　815品種</a:t>
            </a:r>
          </a:p>
          <a:p>
            <a:pPr marL="40639" marR="40639" algn="l" defTabSz="1200443">
              <a:buClr>
                <a:srgbClr val="00060C"/>
              </a:buClr>
              <a:buFont typeface="ヒラギノ明朝 ProN W3"/>
              <a:defRPr sz="3675">
                <a:solidFill>
                  <a:srgbClr val="00060C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60C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dirty="0"/>
              <a:t>　　　　　　　　　２亜品種</a:t>
            </a:r>
          </a:p>
          <a:p>
            <a:pPr marL="40639" marR="40639" algn="l" defTabSz="1200443">
              <a:buClr>
                <a:srgbClr val="003366"/>
              </a:buClr>
              <a:buFont typeface="ヒラギノ明朝 ProN W3"/>
              <a:defRPr sz="2625">
                <a:solidFill>
                  <a:srgbClr val="003366"/>
                </a:solidFill>
                <a:uFill>
                  <a:solidFill>
                    <a:srgbClr val="003366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675" dirty="0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　　　　　　　　　　　</a:t>
            </a:r>
            <a:r>
              <a:rPr sz="3675" dirty="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総計8118</a:t>
            </a:r>
          </a:p>
        </p:txBody>
      </p:sp>
      <p:sp>
        <p:nvSpPr>
          <p:cNvPr id="149" name="固有種"/>
          <p:cNvSpPr txBox="1"/>
          <p:nvPr/>
        </p:nvSpPr>
        <p:spPr>
          <a:xfrm>
            <a:off x="452249" y="6106420"/>
            <a:ext cx="1403853" cy="542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6691" tIns="66691" rIns="66691" bIns="66691">
            <a:spAutoFit/>
          </a:bodyPr>
          <a:lstStyle>
            <a:lvl1pPr marL="40639" marR="40639" algn="l" defTabSz="1200443">
              <a:buClr>
                <a:srgbClr val="FFFF00"/>
              </a:buClr>
              <a:buFont typeface="ヒラギノ明朝 ProN W3"/>
              <a:defRPr sz="315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固有種</a:t>
            </a:r>
          </a:p>
        </p:txBody>
      </p:sp>
      <p:sp>
        <p:nvSpPr>
          <p:cNvPr id="150" name="コウヤマキ科Sciadopityaceae…"/>
          <p:cNvSpPr txBox="1"/>
          <p:nvPr/>
        </p:nvSpPr>
        <p:spPr>
          <a:xfrm>
            <a:off x="2186223" y="7006752"/>
            <a:ext cx="5075914" cy="1159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6691" tIns="66691" rIns="66691" bIns="66691">
            <a:spAutoFit/>
          </a:bodyPr>
          <a:lstStyle/>
          <a:p>
            <a:pPr marL="40639" marR="40639" algn="l" defTabSz="1200443">
              <a:buClr>
                <a:srgbClr val="000000"/>
              </a:buClr>
              <a:buFont typeface="ヒラギノ明朝 ProN W3"/>
              <a:defRPr sz="3000">
                <a:solidFill>
                  <a:srgbClr val="003366"/>
                </a:solidFill>
                <a:uFill>
                  <a:solidFill>
                    <a:srgbClr val="003366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コウヤマキ科</a:t>
            </a:r>
            <a:r>
              <a:rPr b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Sciadopityaceae</a:t>
            </a:r>
          </a:p>
          <a:p>
            <a:pPr marL="40639" marR="40639" algn="l" defTabSz="1200443">
              <a:buClr>
                <a:srgbClr val="000000"/>
              </a:buClr>
              <a:buFont typeface="ヒラギノ明朝 ProN W3"/>
              <a:defRPr sz="3000">
                <a:solidFill>
                  <a:srgbClr val="003366"/>
                </a:solidFill>
                <a:uFill>
                  <a:solidFill>
                    <a:srgbClr val="003366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シラネアオイ科</a:t>
            </a:r>
            <a:r>
              <a:rPr b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Glaucidaceae</a:t>
            </a:r>
          </a:p>
        </p:txBody>
      </p:sp>
      <p:sp>
        <p:nvSpPr>
          <p:cNvPr id="151" name="固有科"/>
          <p:cNvSpPr txBox="1"/>
          <p:nvPr/>
        </p:nvSpPr>
        <p:spPr>
          <a:xfrm>
            <a:off x="452249" y="7106789"/>
            <a:ext cx="1403853" cy="542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6691" tIns="66691" rIns="66691" bIns="66691">
            <a:spAutoFit/>
          </a:bodyPr>
          <a:lstStyle>
            <a:lvl1pPr marL="40639" marR="40639" algn="l" defTabSz="1200443">
              <a:buClr>
                <a:srgbClr val="FFFF00"/>
              </a:buClr>
              <a:buFont typeface="ヒラギノ明朝 ProN W3"/>
              <a:defRPr sz="315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rPr dirty="0" err="1"/>
              <a:t>固有科</a:t>
            </a:r>
            <a:endParaRPr dirty="0"/>
          </a:p>
        </p:txBody>
      </p:sp>
      <p:sp>
        <p:nvSpPr>
          <p:cNvPr id="152" name="固有属"/>
          <p:cNvSpPr txBox="1"/>
          <p:nvPr/>
        </p:nvSpPr>
        <p:spPr>
          <a:xfrm>
            <a:off x="452249" y="8207195"/>
            <a:ext cx="1403853" cy="542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6691" tIns="66691" rIns="66691" bIns="66691">
            <a:spAutoFit/>
          </a:bodyPr>
          <a:lstStyle>
            <a:lvl1pPr marL="40639" marR="40639" algn="l" defTabSz="1200443">
              <a:buClr>
                <a:srgbClr val="FFFF00"/>
              </a:buClr>
              <a:buFont typeface="ヒラギノ明朝 ProN W3"/>
              <a:defRPr sz="315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固有属</a:t>
            </a:r>
          </a:p>
        </p:txBody>
      </p:sp>
      <p:sp>
        <p:nvSpPr>
          <p:cNvPr id="153" name="20属以上"/>
          <p:cNvSpPr txBox="1"/>
          <p:nvPr/>
        </p:nvSpPr>
        <p:spPr>
          <a:xfrm>
            <a:off x="2271671" y="8294727"/>
            <a:ext cx="1797592" cy="514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6691" tIns="66691" rIns="66691" bIns="66691">
            <a:spAutoFit/>
          </a:bodyPr>
          <a:lstStyle>
            <a:lvl1pPr marL="40639" marR="40639" algn="l" defTabSz="1200443">
              <a:buClr>
                <a:srgbClr val="000000"/>
              </a:buClr>
              <a:buFont typeface="ヒラギノ明朝 ProN W3"/>
              <a:defRPr sz="3000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20属以上</a:t>
            </a:r>
          </a:p>
        </p:txBody>
      </p:sp>
      <p:pic>
        <p:nvPicPr>
          <p:cNvPr id="154" name="image-3.png" descr="image-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4986" y="1975729"/>
            <a:ext cx="2944838" cy="3401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age-4.png" descr="image-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4746" y="5877169"/>
            <a:ext cx="4226561" cy="311781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8" name="グループ"/>
          <p:cNvGrpSpPr/>
          <p:nvPr/>
        </p:nvGrpSpPr>
        <p:grpSpPr>
          <a:xfrm>
            <a:off x="982911" y="623004"/>
            <a:ext cx="11038979" cy="1091616"/>
            <a:chOff x="0" y="0"/>
            <a:chExt cx="11038978" cy="1091614"/>
          </a:xfrm>
        </p:grpSpPr>
        <p:sp>
          <p:nvSpPr>
            <p:cNvPr id="156" name="角丸四角形"/>
            <p:cNvSpPr/>
            <p:nvPr/>
          </p:nvSpPr>
          <p:spPr>
            <a:xfrm>
              <a:off x="0" y="0"/>
              <a:ext cx="11038979" cy="1091615"/>
            </a:xfrm>
            <a:prstGeom prst="roundRect">
              <a:avLst>
                <a:gd name="adj" fmla="val 11416"/>
              </a:avLst>
            </a:prstGeom>
            <a:solidFill>
              <a:srgbClr val="7DF183"/>
            </a:solidFill>
            <a:ln w="12504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57" name="日本の生物多様性の現状（２）"/>
            <p:cNvSpPr txBox="1"/>
            <p:nvPr/>
          </p:nvSpPr>
          <p:spPr>
            <a:xfrm>
              <a:off x="224439" y="119359"/>
              <a:ext cx="10590099" cy="8528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018" tIns="50018" rIns="50018" bIns="50018" numCol="1" anchor="ctr">
              <a:noAutofit/>
            </a:bodyPr>
            <a:lstStyle>
              <a:lvl1pPr marL="52898" marR="52898" defTabSz="1200443">
                <a:buClr>
                  <a:srgbClr val="0000FF"/>
                </a:buClr>
                <a:buFont typeface="ヒラギノ明朝 ProN W3"/>
                <a:defRPr sz="5251">
                  <a:solidFill>
                    <a:srgbClr val="0000FF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0000FF"/>
                    </a:solidFill>
                  </a:uFill>
                  <a:latin typeface="ヒラギノ明朝 ProN W6"/>
                  <a:ea typeface="ヒラギノ明朝 ProN W6"/>
                  <a:cs typeface="ヒラギノ明朝 ProN W6"/>
                  <a:sym typeface="ヒラギノ明朝 ProN W6"/>
                </a:defRPr>
              </a:lvl1pPr>
            </a:lstStyle>
            <a:p>
              <a:r>
                <a:t>日本の生物多様性の現状（２）</a:t>
              </a:r>
            </a:p>
          </p:txBody>
        </p:sp>
      </p:grpSp>
      <p:sp>
        <p:nvSpPr>
          <p:cNvPr id="159" name="約１９５０種"/>
          <p:cNvSpPr txBox="1"/>
          <p:nvPr/>
        </p:nvSpPr>
        <p:spPr>
          <a:xfrm>
            <a:off x="2342531" y="6200205"/>
            <a:ext cx="2472723" cy="514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6691" tIns="66691" rIns="66691" bIns="66691">
            <a:spAutoFit/>
          </a:bodyPr>
          <a:lstStyle>
            <a:lvl1pPr marL="40639" marR="40639" algn="l" defTabSz="1200443">
              <a:buClr>
                <a:srgbClr val="000000"/>
              </a:buClr>
              <a:buFont typeface="ヒラギノ明朝 ProN W3"/>
              <a:defRPr sz="3000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約１９５０種</a:t>
            </a:r>
          </a:p>
        </p:txBody>
      </p:sp>
    </p:spTree>
    <p:extLst>
      <p:ext uri="{BB962C8B-B14F-4D97-AF65-F5344CB8AC3E}">
        <p14:creationId xmlns:p14="http://schemas.microsoft.com/office/powerpoint/2010/main" val="117022695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 animBg="1" advAuto="0"/>
      <p:bldP spid="153" grpId="0" animBg="1" advAuto="0"/>
      <p:bldP spid="154" grpId="0" animBg="1" advAuto="0"/>
      <p:bldP spid="155" grpId="0" animBg="1" advAuto="0"/>
      <p:bldP spid="159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8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本の生物多様性の現状３">
            <a:extLst>
              <a:ext uri="{FF2B5EF4-FFF2-40B4-BE49-F238E27FC236}">
                <a16:creationId xmlns:a16="http://schemas.microsoft.com/office/drawing/2014/main" id="{97DBA3F5-1216-264D-82B4-E04CAB15AAB2}"/>
              </a:ext>
            </a:extLst>
          </p:cNvPr>
          <p:cNvSpPr txBox="1">
            <a:spLocks/>
          </p:cNvSpPr>
          <p:nvPr/>
        </p:nvSpPr>
        <p:spPr>
          <a:xfrm>
            <a:off x="0" y="375138"/>
            <a:ext cx="5635414" cy="500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6691" tIns="66691" rIns="66691" bIns="66691" anchor="ctr">
            <a:normAutofit fontScale="90000" lnSpcReduction="10000"/>
          </a:bodyPr>
          <a:lstStyle>
            <a:lvl1pPr marL="37388" marR="37388" indent="0" algn="l" defTabSz="11044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 typeface="ヒラギノ明朝 ProN W3"/>
              <a:buNone/>
              <a:tabLst/>
              <a:defRPr sz="2898" b="0" i="0" u="none" strike="noStrike" cap="none" spc="0" baseline="0">
                <a:solidFill>
                  <a:srgbClr val="FFFF00"/>
                </a:solidFill>
                <a:effectLst>
                  <a:outerShdw blurRad="11684" dist="23368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  <a:lvl2pPr marL="0" marR="0" indent="3429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10287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7145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2057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24003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2743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ja-JP" altLang="en-US"/>
              <a:t>日本の生物多様性の現状３</a:t>
            </a:r>
          </a:p>
        </p:txBody>
      </p:sp>
      <p:pic>
        <p:nvPicPr>
          <p:cNvPr id="3" name="image-5.png" descr="image-5.png">
            <a:extLst>
              <a:ext uri="{FF2B5EF4-FFF2-40B4-BE49-F238E27FC236}">
                <a16:creationId xmlns:a16="http://schemas.microsoft.com/office/drawing/2014/main" id="{5C5DDEA2-3216-1848-9A6E-AC94B7A95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65" y="1000369"/>
            <a:ext cx="5937610" cy="750277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-6.png" descr="image-6.png">
            <a:extLst>
              <a:ext uri="{FF2B5EF4-FFF2-40B4-BE49-F238E27FC236}">
                <a16:creationId xmlns:a16="http://schemas.microsoft.com/office/drawing/2014/main" id="{A5E0A0C2-0C2F-444E-B3A2-DCBA197C2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119" y="1000369"/>
            <a:ext cx="6096001" cy="750277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キンポウゲ科Ranunculaceae…">
            <a:extLst>
              <a:ext uri="{FF2B5EF4-FFF2-40B4-BE49-F238E27FC236}">
                <a16:creationId xmlns:a16="http://schemas.microsoft.com/office/drawing/2014/main" id="{66B85B96-702F-6E44-8298-90A8AE56EC9A}"/>
              </a:ext>
            </a:extLst>
          </p:cNvPr>
          <p:cNvSpPr txBox="1"/>
          <p:nvPr/>
        </p:nvSpPr>
        <p:spPr>
          <a:xfrm>
            <a:off x="7258929" y="8448951"/>
            <a:ext cx="4361611" cy="1033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6691" tIns="66691" rIns="66691" bIns="66691">
            <a:spAutoFit/>
          </a:bodyPr>
          <a:lstStyle/>
          <a:p>
            <a:pPr marL="40639" marR="40639" algn="l" defTabSz="1200443">
              <a:buClr>
                <a:srgbClr val="FFFF00"/>
              </a:buClr>
              <a:buFont typeface="ヒラギノ明朝 ProN W3"/>
              <a:defRPr sz="2625">
                <a:solidFill>
                  <a:srgbClr val="003366"/>
                </a:solidFill>
                <a:uFill>
                  <a:solidFill>
                    <a:srgbClr val="003366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キンポウゲ科</a:t>
            </a:r>
            <a:r>
              <a:rPr b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Ranunculaceae</a:t>
            </a:r>
          </a:p>
          <a:p>
            <a:pPr marL="40639" marR="40639" algn="l" defTabSz="1200443">
              <a:buClr>
                <a:srgbClr val="FFFF00"/>
              </a:buClr>
              <a:buFont typeface="Times New Roman"/>
              <a:defRPr sz="2625" b="1" i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Anemonopsis macrophylla</a:t>
            </a:r>
          </a:p>
        </p:txBody>
      </p:sp>
      <p:sp>
        <p:nvSpPr>
          <p:cNvPr id="6" name="メギ科Berberidaceae…">
            <a:extLst>
              <a:ext uri="{FF2B5EF4-FFF2-40B4-BE49-F238E27FC236}">
                <a16:creationId xmlns:a16="http://schemas.microsoft.com/office/drawing/2014/main" id="{AC9C40EC-8B92-1244-A884-7DC60CE51412}"/>
              </a:ext>
            </a:extLst>
          </p:cNvPr>
          <p:cNvSpPr txBox="1"/>
          <p:nvPr/>
        </p:nvSpPr>
        <p:spPr>
          <a:xfrm>
            <a:off x="1302563" y="8448951"/>
            <a:ext cx="3259225" cy="1033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6691" tIns="66691" rIns="66691" bIns="66691">
            <a:spAutoFit/>
          </a:bodyPr>
          <a:lstStyle/>
          <a:p>
            <a:pPr marL="40639" marR="40639" algn="l" defTabSz="1200443">
              <a:buClr>
                <a:srgbClr val="FFFF00"/>
              </a:buClr>
              <a:buFont typeface="ヒラギノ明朝 ProN W3"/>
              <a:defRPr sz="2625">
                <a:solidFill>
                  <a:srgbClr val="003366"/>
                </a:solidFill>
                <a:uFill>
                  <a:solidFill>
                    <a:srgbClr val="003366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メギ科</a:t>
            </a:r>
            <a:r>
              <a:rPr b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Berberidaceae</a:t>
            </a:r>
          </a:p>
          <a:p>
            <a:pPr marL="40639" marR="40639" algn="l" defTabSz="1200443">
              <a:buClr>
                <a:srgbClr val="FFFF00"/>
              </a:buClr>
              <a:buFont typeface="Times New Roman"/>
              <a:defRPr sz="2625" b="1" i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Ranzania japonica</a:t>
            </a:r>
          </a:p>
        </p:txBody>
      </p:sp>
    </p:spTree>
    <p:extLst>
      <p:ext uri="{BB962C8B-B14F-4D97-AF65-F5344CB8AC3E}">
        <p14:creationId xmlns:p14="http://schemas.microsoft.com/office/powerpoint/2010/main" val="94366919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遺伝資源について(2)"/>
          <p:cNvSpPr>
            <a:spLocks noGrp="1"/>
          </p:cNvSpPr>
          <p:nvPr>
            <p:ph type="title"/>
          </p:nvPr>
        </p:nvSpPr>
        <p:spPr>
          <a:xfrm>
            <a:off x="2492586" y="325119"/>
            <a:ext cx="8344748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" dist="152399" dir="18900000" rotWithShape="0">
              <a:srgbClr val="003366">
                <a:alpha val="79998"/>
              </a:srgbClr>
            </a:outerShdw>
          </a:effectLst>
        </p:spPr>
        <p:txBody>
          <a:bodyPr lIns="126435" tIns="72248" rIns="126435" bIns="72248"/>
          <a:lstStyle>
            <a:lvl1pPr defTabSz="1300480">
              <a:defRPr sz="512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6257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512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遺伝資源について(2)</a:t>
            </a:r>
          </a:p>
        </p:txBody>
      </p:sp>
      <p:sp>
        <p:nvSpPr>
          <p:cNvPr id="379" name="◆どんな種にも変異は必ずある！"/>
          <p:cNvSpPr txBox="1"/>
          <p:nvPr/>
        </p:nvSpPr>
        <p:spPr>
          <a:xfrm>
            <a:off x="1950720" y="1950719"/>
            <a:ext cx="8098650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◆</a:t>
            </a:r>
            <a:r>
              <a:rPr sz="3982">
                <a:effectLst>
                  <a:outerShdw blurRad="12700" dist="25400" dir="2700000" rotWithShape="0">
                    <a:srgbClr val="000000"/>
                  </a:outerShdw>
                </a:effectLst>
              </a:rPr>
              <a:t>どんな種にも</a:t>
            </a:r>
            <a:r>
              <a: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変異</a:t>
            </a:r>
            <a:r>
              <a:rPr sz="3982">
                <a:effectLst>
                  <a:outerShdw blurRad="12700" dist="25400" dir="2700000" rotWithShape="0">
                    <a:srgbClr val="000000"/>
                  </a:outerShdw>
                </a:effectLst>
              </a:rPr>
              <a:t>は必ずある！</a:t>
            </a:r>
          </a:p>
        </p:txBody>
      </p:sp>
      <p:sp>
        <p:nvSpPr>
          <p:cNvPr id="380" name="★形態変異"/>
          <p:cNvSpPr txBox="1"/>
          <p:nvPr/>
        </p:nvSpPr>
        <p:spPr>
          <a:xfrm>
            <a:off x="3359573" y="2817706"/>
            <a:ext cx="2451947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1300C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1300CF"/>
                  </a:solidFill>
                </a:uFill>
              </a:rPr>
              <a:t>★</a:t>
            </a:r>
            <a:r>
              <a:rPr>
                <a:solidFill>
                  <a:srgbClr val="80008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80"/>
                  </a:solidFill>
                </a:uFill>
              </a:rPr>
              <a:t>形態変異</a:t>
            </a:r>
          </a:p>
        </p:txBody>
      </p:sp>
      <p:sp>
        <p:nvSpPr>
          <p:cNvPr id="381" name="→地理的クライン"/>
          <p:cNvSpPr txBox="1"/>
          <p:nvPr/>
        </p:nvSpPr>
        <p:spPr>
          <a:xfrm>
            <a:off x="6177279" y="2817706"/>
            <a:ext cx="3752429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→地理的クライン</a:t>
            </a:r>
          </a:p>
        </p:txBody>
      </p:sp>
      <p:sp>
        <p:nvSpPr>
          <p:cNvPr id="382" name="マイヅルソウ…"/>
          <p:cNvSpPr txBox="1"/>
          <p:nvPr/>
        </p:nvSpPr>
        <p:spPr>
          <a:xfrm>
            <a:off x="7694507" y="3684693"/>
            <a:ext cx="5310294" cy="1419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spAutoFit/>
          </a:bodyPr>
          <a:lstStyle/>
          <a:p>
            <a:pPr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455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マイヅルソウ</a:t>
            </a:r>
          </a:p>
          <a:p>
            <a:pPr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128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Maianthemum dilatatum</a:t>
            </a:r>
          </a:p>
        </p:txBody>
      </p:sp>
      <p:sp>
        <p:nvSpPr>
          <p:cNvPr id="383" name="変異は連続的"/>
          <p:cNvSpPr txBox="1"/>
          <p:nvPr/>
        </p:nvSpPr>
        <p:spPr>
          <a:xfrm>
            <a:off x="8669866" y="6068906"/>
            <a:ext cx="3325708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982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3982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変異は連続的</a:t>
            </a:r>
          </a:p>
        </p:txBody>
      </p:sp>
      <p:sp>
        <p:nvSpPr>
          <p:cNvPr id="384" name="種を区別しない"/>
          <p:cNvSpPr txBox="1"/>
          <p:nvPr/>
        </p:nvSpPr>
        <p:spPr>
          <a:xfrm>
            <a:off x="8669866" y="7911253"/>
            <a:ext cx="3838224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982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3982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種を区別しない</a:t>
            </a:r>
          </a:p>
        </p:txBody>
      </p:sp>
      <p:sp>
        <p:nvSpPr>
          <p:cNvPr id="385" name="↓"/>
          <p:cNvSpPr txBox="1"/>
          <p:nvPr/>
        </p:nvSpPr>
        <p:spPr>
          <a:xfrm>
            <a:off x="10006470" y="6861386"/>
            <a:ext cx="844410" cy="830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defTabSz="650240">
              <a:defRPr sz="4551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455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↓</a:t>
            </a:r>
          </a:p>
        </p:txBody>
      </p:sp>
      <p:pic>
        <p:nvPicPr>
          <p:cNvPr id="386" name="image-20.png" descr="image-2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81" y="-1"/>
            <a:ext cx="7437121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image-21.png" descr="image-2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9502" y="8565"/>
            <a:ext cx="5240303" cy="34882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" grpId="1" animBg="1" advAuto="0"/>
      <p:bldP spid="381" grpId="2" animBg="1" advAuto="0"/>
      <p:bldP spid="382" grpId="3" animBg="1" advAuto="0"/>
      <p:bldP spid="383" grpId="6" animBg="1" advAuto="0"/>
      <p:bldP spid="384" grpId="8" animBg="1" advAuto="0"/>
      <p:bldP spid="385" grpId="7" animBg="1" advAuto="0"/>
      <p:bldP spid="386" grpId="5" animBg="1" advAuto="0"/>
      <p:bldP spid="387" grpId="4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8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本の生物多様性の現状４">
            <a:extLst>
              <a:ext uri="{FF2B5EF4-FFF2-40B4-BE49-F238E27FC236}">
                <a16:creationId xmlns:a16="http://schemas.microsoft.com/office/drawing/2014/main" id="{FC7D6C45-CDE5-1F4E-8B61-4586208A4E0F}"/>
              </a:ext>
            </a:extLst>
          </p:cNvPr>
          <p:cNvSpPr txBox="1">
            <a:spLocks/>
          </p:cNvSpPr>
          <p:nvPr/>
        </p:nvSpPr>
        <p:spPr>
          <a:xfrm>
            <a:off x="-1" y="375138"/>
            <a:ext cx="5527041" cy="500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6691" tIns="66691" rIns="66691" bIns="66691" anchor="ctr">
            <a:normAutofit fontScale="90000" lnSpcReduction="10000"/>
          </a:bodyPr>
          <a:lstStyle>
            <a:lvl1pPr marL="37388" marR="37388" indent="0" algn="l" defTabSz="11044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 typeface="ヒラギノ明朝 ProN W3"/>
              <a:buNone/>
              <a:tabLst/>
              <a:defRPr sz="2898" b="0" i="0" u="none" strike="noStrike" cap="none" spc="0" baseline="0">
                <a:solidFill>
                  <a:srgbClr val="FFFF00"/>
                </a:solidFill>
                <a:effectLst>
                  <a:outerShdw blurRad="11684" dist="23368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  <a:lvl2pPr marL="0" marR="0" indent="3429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10287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7145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2057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24003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2743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ja-JP" altLang="en-US"/>
              <a:t>日本の生物多様性の現状４</a:t>
            </a:r>
          </a:p>
        </p:txBody>
      </p:sp>
      <p:pic>
        <p:nvPicPr>
          <p:cNvPr id="3" name="image-7.png" descr="image-7.png">
            <a:extLst>
              <a:ext uri="{FF2B5EF4-FFF2-40B4-BE49-F238E27FC236}">
                <a16:creationId xmlns:a16="http://schemas.microsoft.com/office/drawing/2014/main" id="{A719969E-92CB-0440-8C02-07088285A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160" y="975360"/>
            <a:ext cx="5652088" cy="810299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ユリ科Liliaceae…">
            <a:extLst>
              <a:ext uri="{FF2B5EF4-FFF2-40B4-BE49-F238E27FC236}">
                <a16:creationId xmlns:a16="http://schemas.microsoft.com/office/drawing/2014/main" id="{968443C3-919D-A040-A4DF-F2AA6606E1FE}"/>
              </a:ext>
            </a:extLst>
          </p:cNvPr>
          <p:cNvSpPr txBox="1"/>
          <p:nvPr/>
        </p:nvSpPr>
        <p:spPr>
          <a:xfrm>
            <a:off x="541866" y="4576689"/>
            <a:ext cx="3527488" cy="1221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6691" tIns="66691" rIns="66691" bIns="66691">
            <a:spAutoFit/>
          </a:bodyPr>
          <a:lstStyle/>
          <a:p>
            <a:pPr marL="40639" marR="40639" algn="l" defTabSz="1200443">
              <a:buClr>
                <a:srgbClr val="FFFF00"/>
              </a:buClr>
              <a:buFont typeface="ヒラギノ明朝 ProN W3"/>
              <a:defRPr sz="2625">
                <a:solidFill>
                  <a:srgbClr val="003366"/>
                </a:solidFill>
                <a:uFill>
                  <a:solidFill>
                    <a:srgbClr val="003366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15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ユリ科</a:t>
            </a:r>
            <a:r>
              <a:rPr sz="3150" b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Liliaceae</a:t>
            </a:r>
          </a:p>
          <a:p>
            <a:pPr marL="40639" marR="40639" algn="l" defTabSz="1200443">
              <a:buClr>
                <a:srgbClr val="FFFF00"/>
              </a:buClr>
              <a:buFont typeface="Times New Roman"/>
              <a:defRPr sz="3150" b="1" i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Japonolirion osense</a:t>
            </a:r>
          </a:p>
        </p:txBody>
      </p:sp>
    </p:spTree>
    <p:extLst>
      <p:ext uri="{BB962C8B-B14F-4D97-AF65-F5344CB8AC3E}">
        <p14:creationId xmlns:p14="http://schemas.microsoft.com/office/powerpoint/2010/main" val="24246879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8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本の生物多様性の現状５">
            <a:extLst>
              <a:ext uri="{FF2B5EF4-FFF2-40B4-BE49-F238E27FC236}">
                <a16:creationId xmlns:a16="http://schemas.microsoft.com/office/drawing/2014/main" id="{F7C63BBF-E574-2C48-B2B1-C1C1B2B81F83}"/>
              </a:ext>
            </a:extLst>
          </p:cNvPr>
          <p:cNvSpPr txBox="1">
            <a:spLocks/>
          </p:cNvSpPr>
          <p:nvPr/>
        </p:nvSpPr>
        <p:spPr>
          <a:xfrm>
            <a:off x="0" y="375138"/>
            <a:ext cx="5635414" cy="500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6691" tIns="66691" rIns="66691" bIns="66691" anchor="ctr">
            <a:normAutofit fontScale="90000" lnSpcReduction="10000"/>
          </a:bodyPr>
          <a:lstStyle>
            <a:lvl1pPr marL="37388" marR="37388" indent="0" algn="l" defTabSz="11044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 typeface="ヒラギノ明朝 ProN W3"/>
              <a:buNone/>
              <a:tabLst/>
              <a:defRPr sz="2898" b="0" i="0" u="none" strike="noStrike" cap="none" spc="0" baseline="0">
                <a:solidFill>
                  <a:srgbClr val="FFFF00"/>
                </a:solidFill>
                <a:effectLst>
                  <a:outerShdw blurRad="11684" dist="23368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  <a:lvl2pPr marL="0" marR="0" indent="3429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10287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7145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2057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24003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2743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ja-JP" altLang="en-US"/>
              <a:t>日本の生物多様性の現状５</a:t>
            </a:r>
          </a:p>
        </p:txBody>
      </p:sp>
      <p:pic>
        <p:nvPicPr>
          <p:cNvPr id="3" name="image-8.png" descr="image-8.png">
            <a:extLst>
              <a:ext uri="{FF2B5EF4-FFF2-40B4-BE49-F238E27FC236}">
                <a16:creationId xmlns:a16="http://schemas.microsoft.com/office/drawing/2014/main" id="{8D4A660A-AF9D-8741-9641-40D5B896B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19" y="1175434"/>
            <a:ext cx="6068908" cy="4201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-9.png" descr="image-9.png">
            <a:extLst>
              <a:ext uri="{FF2B5EF4-FFF2-40B4-BE49-F238E27FC236}">
                <a16:creationId xmlns:a16="http://schemas.microsoft.com/office/drawing/2014/main" id="{8F38DBFD-5A55-8E4B-BD66-511B4CFA2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400" y="4851791"/>
            <a:ext cx="6177281" cy="427657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キク科Asteraceae…">
            <a:extLst>
              <a:ext uri="{FF2B5EF4-FFF2-40B4-BE49-F238E27FC236}">
                <a16:creationId xmlns:a16="http://schemas.microsoft.com/office/drawing/2014/main" id="{221BF1D4-9E3B-C046-9840-E9B5222B3980}"/>
              </a:ext>
            </a:extLst>
          </p:cNvPr>
          <p:cNvSpPr txBox="1"/>
          <p:nvPr/>
        </p:nvSpPr>
        <p:spPr>
          <a:xfrm>
            <a:off x="6610772" y="1975729"/>
            <a:ext cx="4615390" cy="1221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6691" tIns="66691" rIns="66691" bIns="66691">
            <a:spAutoFit/>
          </a:bodyPr>
          <a:lstStyle/>
          <a:p>
            <a:pPr marL="40639" marR="40639" algn="l" defTabSz="1200443">
              <a:buClr>
                <a:srgbClr val="FFFF00"/>
              </a:buClr>
              <a:buFont typeface="ヒラギノ明朝 ProN W3"/>
              <a:defRPr sz="2625">
                <a:solidFill>
                  <a:srgbClr val="003366"/>
                </a:solidFill>
                <a:uFill>
                  <a:solidFill>
                    <a:srgbClr val="003366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15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キク科</a:t>
            </a:r>
            <a:r>
              <a:rPr sz="3150" b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Asteraceae</a:t>
            </a:r>
          </a:p>
          <a:p>
            <a:pPr marL="40639" marR="40639" algn="l" defTabSz="1200443">
              <a:buClr>
                <a:srgbClr val="FFFF00"/>
              </a:buClr>
              <a:buFont typeface="Times New Roman"/>
              <a:defRPr sz="3150" b="1" i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Dendrocacalia crepidifolia</a:t>
            </a:r>
          </a:p>
        </p:txBody>
      </p:sp>
      <p:sp>
        <p:nvSpPr>
          <p:cNvPr id="6" name="ミカン科Rutaceae…">
            <a:extLst>
              <a:ext uri="{FF2B5EF4-FFF2-40B4-BE49-F238E27FC236}">
                <a16:creationId xmlns:a16="http://schemas.microsoft.com/office/drawing/2014/main" id="{47383282-9D5B-C648-A31C-03E6E926A7FD}"/>
              </a:ext>
            </a:extLst>
          </p:cNvPr>
          <p:cNvSpPr txBox="1"/>
          <p:nvPr/>
        </p:nvSpPr>
        <p:spPr>
          <a:xfrm>
            <a:off x="1625600" y="6777501"/>
            <a:ext cx="3381731" cy="1221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6691" tIns="66691" rIns="66691" bIns="66691">
            <a:spAutoFit/>
          </a:bodyPr>
          <a:lstStyle/>
          <a:p>
            <a:pPr marL="40639" marR="40639" algn="l" defTabSz="1200443">
              <a:buClr>
                <a:srgbClr val="FFFF00"/>
              </a:buClr>
              <a:buFont typeface="ヒラギノ明朝 ProN W3"/>
              <a:defRPr sz="2625">
                <a:solidFill>
                  <a:srgbClr val="003366"/>
                </a:solidFill>
                <a:uFill>
                  <a:solidFill>
                    <a:srgbClr val="003366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15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ミカン科</a:t>
            </a:r>
            <a:r>
              <a:rPr sz="3150" b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Rutaceae</a:t>
            </a:r>
          </a:p>
          <a:p>
            <a:pPr marL="40639" marR="40639" algn="l" defTabSz="1200443">
              <a:buClr>
                <a:srgbClr val="FFFF00"/>
              </a:buClr>
              <a:buFont typeface="Times New Roman"/>
              <a:defRPr sz="3150" b="1" i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Boninia grisea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CA892DD-6F18-4F4B-8699-48BC06712BDB}"/>
              </a:ext>
            </a:extLst>
          </p:cNvPr>
          <p:cNvSpPr txBox="1"/>
          <p:nvPr/>
        </p:nvSpPr>
        <p:spPr>
          <a:xfrm>
            <a:off x="9190643" y="831034"/>
            <a:ext cx="10265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19640652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8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本の生物多様性の現状６">
            <a:extLst>
              <a:ext uri="{FF2B5EF4-FFF2-40B4-BE49-F238E27FC236}">
                <a16:creationId xmlns:a16="http://schemas.microsoft.com/office/drawing/2014/main" id="{4E0828FA-1BF5-8A46-810E-74312391558C}"/>
              </a:ext>
            </a:extLst>
          </p:cNvPr>
          <p:cNvSpPr txBox="1">
            <a:spLocks/>
          </p:cNvSpPr>
          <p:nvPr/>
        </p:nvSpPr>
        <p:spPr>
          <a:xfrm>
            <a:off x="-1" y="375138"/>
            <a:ext cx="5743788" cy="500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6691" tIns="66691" rIns="66691" bIns="66691" anchor="ctr">
            <a:normAutofit fontScale="90000" lnSpcReduction="10000"/>
          </a:bodyPr>
          <a:lstStyle>
            <a:lvl1pPr marL="37388" marR="37388" indent="0" algn="l" defTabSz="11044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 typeface="ヒラギノ明朝 ProN W3"/>
              <a:buNone/>
              <a:tabLst/>
              <a:defRPr sz="2898" b="0" i="0" u="none" strike="noStrike" cap="none" spc="0" baseline="0">
                <a:solidFill>
                  <a:srgbClr val="FFFF00"/>
                </a:solidFill>
                <a:effectLst>
                  <a:outerShdw blurRad="11684" dist="23368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  <a:lvl2pPr marL="0" marR="0" indent="3429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10287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7145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2057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24003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2743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ja-JP" altLang="en-US"/>
              <a:t>日本の生物多様性の現状６</a:t>
            </a:r>
          </a:p>
        </p:txBody>
      </p:sp>
      <p:pic>
        <p:nvPicPr>
          <p:cNvPr id="3" name="image-10.png" descr="image-10.png">
            <a:extLst>
              <a:ext uri="{FF2B5EF4-FFF2-40B4-BE49-F238E27FC236}">
                <a16:creationId xmlns:a16="http://schemas.microsoft.com/office/drawing/2014/main" id="{5B2D56E8-4677-4F48-A619-FAE79A07B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19" y="4876800"/>
            <a:ext cx="6068908" cy="4201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-11.png" descr="image-11.png">
            <a:extLst>
              <a:ext uri="{FF2B5EF4-FFF2-40B4-BE49-F238E27FC236}">
                <a16:creationId xmlns:a16="http://schemas.microsoft.com/office/drawing/2014/main" id="{AAA778B3-FCE5-2C40-92C7-43951CA52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0533" y="675249"/>
            <a:ext cx="6700391" cy="4101515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ヤシ科Arecaceae…">
            <a:extLst>
              <a:ext uri="{FF2B5EF4-FFF2-40B4-BE49-F238E27FC236}">
                <a16:creationId xmlns:a16="http://schemas.microsoft.com/office/drawing/2014/main" id="{E5F3DF4A-B239-B64B-B3BB-CBEB847B7DAF}"/>
              </a:ext>
            </a:extLst>
          </p:cNvPr>
          <p:cNvSpPr txBox="1"/>
          <p:nvPr/>
        </p:nvSpPr>
        <p:spPr>
          <a:xfrm>
            <a:off x="541866" y="1475544"/>
            <a:ext cx="3861400" cy="1221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6691" tIns="66691" rIns="66691" bIns="66691">
            <a:spAutoFit/>
          </a:bodyPr>
          <a:lstStyle/>
          <a:p>
            <a:pPr marL="40639" marR="40639" algn="l" defTabSz="1200443">
              <a:buClr>
                <a:srgbClr val="FFFF00"/>
              </a:buClr>
              <a:buFont typeface="ヒラギノ明朝 ProN W3"/>
              <a:defRPr sz="2625">
                <a:solidFill>
                  <a:srgbClr val="003366"/>
                </a:solidFill>
                <a:uFill>
                  <a:solidFill>
                    <a:srgbClr val="003366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15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ヤシ科</a:t>
            </a:r>
            <a:r>
              <a:rPr sz="3150" b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Arecaceae</a:t>
            </a:r>
          </a:p>
          <a:p>
            <a:pPr marL="40639" marR="40639" algn="l" defTabSz="1200443">
              <a:buClr>
                <a:srgbClr val="FFFF00"/>
              </a:buClr>
              <a:buFont typeface="Times New Roman"/>
              <a:defRPr sz="3150" b="1" i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Satakentia liukiuensis</a:t>
            </a:r>
          </a:p>
        </p:txBody>
      </p:sp>
      <p:sp>
        <p:nvSpPr>
          <p:cNvPr id="6" name="ケシ科Papaveraceae…">
            <a:extLst>
              <a:ext uri="{FF2B5EF4-FFF2-40B4-BE49-F238E27FC236}">
                <a16:creationId xmlns:a16="http://schemas.microsoft.com/office/drawing/2014/main" id="{08ED006C-520E-9649-9838-0EF8FC6EE365}"/>
              </a:ext>
            </a:extLst>
          </p:cNvPr>
          <p:cNvSpPr txBox="1"/>
          <p:nvPr/>
        </p:nvSpPr>
        <p:spPr>
          <a:xfrm>
            <a:off x="6394025" y="6177279"/>
            <a:ext cx="4771893" cy="1221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6691" tIns="66691" rIns="66691" bIns="66691">
            <a:spAutoFit/>
          </a:bodyPr>
          <a:lstStyle/>
          <a:p>
            <a:pPr marL="40639" marR="40639" algn="l" defTabSz="1200443">
              <a:buClr>
                <a:srgbClr val="FFFF00"/>
              </a:buClr>
              <a:buFont typeface="ヒラギノ明朝 ProN W3"/>
              <a:defRPr sz="2625">
                <a:solidFill>
                  <a:srgbClr val="003366"/>
                </a:solidFill>
                <a:uFill>
                  <a:solidFill>
                    <a:srgbClr val="003366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15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ケシ科</a:t>
            </a:r>
            <a:r>
              <a:rPr sz="3150" b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Papaveraceae</a:t>
            </a:r>
          </a:p>
          <a:p>
            <a:pPr marL="40639" marR="40639" algn="l" defTabSz="1200443">
              <a:buClr>
                <a:srgbClr val="FFFF00"/>
              </a:buClr>
              <a:buFont typeface="Times New Roman"/>
              <a:defRPr sz="3150" b="1" i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Pteridophyllum racemosum</a:t>
            </a:r>
          </a:p>
        </p:txBody>
      </p:sp>
    </p:spTree>
    <p:extLst>
      <p:ext uri="{BB962C8B-B14F-4D97-AF65-F5344CB8AC3E}">
        <p14:creationId xmlns:p14="http://schemas.microsoft.com/office/powerpoint/2010/main" val="329529117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8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">
            <a:extLst>
              <a:ext uri="{FF2B5EF4-FFF2-40B4-BE49-F238E27FC236}">
                <a16:creationId xmlns:a16="http://schemas.microsoft.com/office/drawing/2014/main" id="{6AB4D60F-587F-AC4B-9EB0-4273A9A6A932}"/>
              </a:ext>
            </a:extLst>
          </p:cNvPr>
          <p:cNvGrpSpPr/>
          <p:nvPr/>
        </p:nvGrpSpPr>
        <p:grpSpPr>
          <a:xfrm>
            <a:off x="735688" y="1663113"/>
            <a:ext cx="11439639" cy="6846279"/>
            <a:chOff x="0" y="0"/>
            <a:chExt cx="11439638" cy="6846277"/>
          </a:xfrm>
        </p:grpSpPr>
        <p:sp>
          <p:nvSpPr>
            <p:cNvPr id="3" name="四角形">
              <a:extLst>
                <a:ext uri="{FF2B5EF4-FFF2-40B4-BE49-F238E27FC236}">
                  <a16:creationId xmlns:a16="http://schemas.microsoft.com/office/drawing/2014/main" id="{9F69045C-FFCE-3C42-9083-06D1FA20F1D1}"/>
                </a:ext>
              </a:extLst>
            </p:cNvPr>
            <p:cNvSpPr/>
            <p:nvPr/>
          </p:nvSpPr>
          <p:spPr>
            <a:xfrm>
              <a:off x="0" y="0"/>
              <a:ext cx="11439639" cy="6846278"/>
            </a:xfrm>
            <a:prstGeom prst="rect">
              <a:avLst/>
            </a:prstGeom>
            <a:solidFill>
              <a:srgbClr val="FFFFC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600221">
                <a:defRPr sz="1575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pic>
          <p:nvPicPr>
            <p:cNvPr id="4" name="image.pdf" descr="image.pdf">
              <a:extLst>
                <a:ext uri="{FF2B5EF4-FFF2-40B4-BE49-F238E27FC236}">
                  <a16:creationId xmlns:a16="http://schemas.microsoft.com/office/drawing/2014/main" id="{DFC79B64-DE60-F84E-8DDD-FE8AE5EE4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1439639" cy="6846278"/>
            </a:xfrm>
            <a:prstGeom prst="rect">
              <a:avLst/>
            </a:prstGeom>
            <a:ln w="63500" cap="flat">
              <a:solidFill>
                <a:srgbClr val="00FF00"/>
              </a:solidFill>
              <a:prstDash val="solid"/>
              <a:miter lim="400000"/>
            </a:ln>
            <a:effectLst/>
          </p:spPr>
        </p:pic>
      </p:grpSp>
      <p:sp>
        <p:nvSpPr>
          <p:cNvPr id="5" name="世界の国別分布植物種数ランキング">
            <a:extLst>
              <a:ext uri="{FF2B5EF4-FFF2-40B4-BE49-F238E27FC236}">
                <a16:creationId xmlns:a16="http://schemas.microsoft.com/office/drawing/2014/main" id="{9692246A-9868-A144-804D-DA25A16C5030}"/>
              </a:ext>
            </a:extLst>
          </p:cNvPr>
          <p:cNvSpPr txBox="1"/>
          <p:nvPr/>
        </p:nvSpPr>
        <p:spPr>
          <a:xfrm>
            <a:off x="2717669" y="623146"/>
            <a:ext cx="7869572" cy="600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6691" tIns="66691" rIns="66691" bIns="66691">
            <a:spAutoFit/>
          </a:bodyPr>
          <a:lstStyle>
            <a:lvl1pPr marL="39199" marR="40639" defTabSz="1200443">
              <a:lnSpc>
                <a:spcPct val="150000"/>
              </a:lnSpc>
              <a:buClr>
                <a:srgbClr val="FFFF00"/>
              </a:buClr>
              <a:buFont typeface="ヒラギノ明朝 ProN W3"/>
              <a:defRPr sz="3675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世界の国別分布植物種数ランキング</a:t>
            </a:r>
          </a:p>
        </p:txBody>
      </p:sp>
      <p:sp>
        <p:nvSpPr>
          <p:cNvPr id="6" name="（資料）Conservation Internationalホームページ(http://www.conservation.org/)より">
            <a:extLst>
              <a:ext uri="{FF2B5EF4-FFF2-40B4-BE49-F238E27FC236}">
                <a16:creationId xmlns:a16="http://schemas.microsoft.com/office/drawing/2014/main" id="{9971D642-2E8F-3C46-A64C-497E3621B4FE}"/>
              </a:ext>
            </a:extLst>
          </p:cNvPr>
          <p:cNvSpPr txBox="1"/>
          <p:nvPr/>
        </p:nvSpPr>
        <p:spPr>
          <a:xfrm>
            <a:off x="714847" y="8563578"/>
            <a:ext cx="1099291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6691" tIns="66691" rIns="66691" bIns="66691">
            <a:spAutoFit/>
          </a:bodyPr>
          <a:lstStyle/>
          <a:p>
            <a:pPr marL="39199" marR="40639" algn="just" defTabSz="1200443">
              <a:lnSpc>
                <a:spcPct val="150000"/>
              </a:lnSpc>
              <a:buClr>
                <a:srgbClr val="FF0000"/>
              </a:buClr>
              <a:buFont typeface="ヒラギノ明朝 ProN W3"/>
              <a:defRPr sz="2625">
                <a:solidFill>
                  <a:srgbClr val="003366"/>
                </a:solidFill>
                <a:uFill>
                  <a:solidFill>
                    <a:srgbClr val="003366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363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（資料）</a:t>
            </a:r>
            <a:r>
              <a:rPr sz="2363" b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Conservation International</a:t>
            </a:r>
            <a:r>
              <a:rPr sz="2363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ホームページ</a:t>
            </a:r>
            <a:r>
              <a:rPr sz="2363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(http://www.conservation.org/)</a:t>
            </a:r>
            <a:r>
              <a:rPr sz="2363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より</a:t>
            </a:r>
          </a:p>
        </p:txBody>
      </p:sp>
    </p:spTree>
    <p:extLst>
      <p:ext uri="{BB962C8B-B14F-4D97-AF65-F5344CB8AC3E}">
        <p14:creationId xmlns:p14="http://schemas.microsoft.com/office/powerpoint/2010/main" val="1792760098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-12.png" descr="image-12.png">
            <a:extLst>
              <a:ext uri="{FF2B5EF4-FFF2-40B4-BE49-F238E27FC236}">
                <a16:creationId xmlns:a16="http://schemas.microsoft.com/office/drawing/2014/main" id="{E737C65E-DB7B-E14B-BE82-807D1CC29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184" y="375138"/>
            <a:ext cx="12004432" cy="900332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0788314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8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-13.png" descr="image-13.png">
            <a:extLst>
              <a:ext uri="{FF2B5EF4-FFF2-40B4-BE49-F238E27FC236}">
                <a16:creationId xmlns:a16="http://schemas.microsoft.com/office/drawing/2014/main" id="{05CE0C50-2239-9A40-8C86-43599573F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968" y="441829"/>
            <a:ext cx="11470901" cy="5718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.png" descr="image.png">
            <a:extLst>
              <a:ext uri="{FF2B5EF4-FFF2-40B4-BE49-F238E27FC236}">
                <a16:creationId xmlns:a16="http://schemas.microsoft.com/office/drawing/2014/main" id="{CFADE7C7-4B47-CD47-B86D-AC0783977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2648" y="6185616"/>
            <a:ext cx="2873978" cy="319284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Biodiversity Hotspots in the World">
            <a:extLst>
              <a:ext uri="{FF2B5EF4-FFF2-40B4-BE49-F238E27FC236}">
                <a16:creationId xmlns:a16="http://schemas.microsoft.com/office/drawing/2014/main" id="{2C08A4F3-396A-5445-B514-FD4931F3BAF3}"/>
              </a:ext>
            </a:extLst>
          </p:cNvPr>
          <p:cNvSpPr txBox="1"/>
          <p:nvPr/>
        </p:nvSpPr>
        <p:spPr>
          <a:xfrm>
            <a:off x="829472" y="7240172"/>
            <a:ext cx="7118395" cy="659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6691" tIns="66691" rIns="66691" bIns="66691">
            <a:spAutoFit/>
          </a:bodyPr>
          <a:lstStyle>
            <a:lvl1pPr marL="39199" marR="40639" algn="just" defTabSz="1200443">
              <a:lnSpc>
                <a:spcPct val="150000"/>
              </a:lnSpc>
              <a:buClr>
                <a:srgbClr val="FFFF00"/>
              </a:buClr>
              <a:buFont typeface="Times New Roman"/>
              <a:defRPr sz="3675" b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Biodiversity Hotspots in the World</a:t>
            </a:r>
          </a:p>
        </p:txBody>
      </p:sp>
      <p:sp>
        <p:nvSpPr>
          <p:cNvPr id="5" name="http://www.conservation.org/">
            <a:extLst>
              <a:ext uri="{FF2B5EF4-FFF2-40B4-BE49-F238E27FC236}">
                <a16:creationId xmlns:a16="http://schemas.microsoft.com/office/drawing/2014/main" id="{EBC4C14F-9D55-794E-9338-E1AB1A285E02}"/>
              </a:ext>
            </a:extLst>
          </p:cNvPr>
          <p:cNvSpPr txBox="1"/>
          <p:nvPr/>
        </p:nvSpPr>
        <p:spPr>
          <a:xfrm>
            <a:off x="4672557" y="8186354"/>
            <a:ext cx="4351000" cy="500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6691" tIns="66691" rIns="66691" bIns="66691">
            <a:spAutoFit/>
          </a:bodyPr>
          <a:lstStyle>
            <a:lvl1pPr marL="39199" marR="40639" algn="just" defTabSz="1200443">
              <a:lnSpc>
                <a:spcPct val="150000"/>
              </a:lnSpc>
              <a:buClr>
                <a:srgbClr val="FFFF00"/>
              </a:buClr>
              <a:buFont typeface="Times New Roman"/>
              <a:defRPr sz="2625" b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http://www.conservation.org/</a:t>
            </a:r>
          </a:p>
        </p:txBody>
      </p:sp>
    </p:spTree>
    <p:extLst>
      <p:ext uri="{BB962C8B-B14F-4D97-AF65-F5344CB8AC3E}">
        <p14:creationId xmlns:p14="http://schemas.microsoft.com/office/powerpoint/2010/main" val="383363676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グループ"/>
          <p:cNvGrpSpPr/>
          <p:nvPr/>
        </p:nvGrpSpPr>
        <p:grpSpPr>
          <a:xfrm>
            <a:off x="-1" y="375138"/>
            <a:ext cx="9579831" cy="8615681"/>
            <a:chOff x="0" y="0"/>
            <a:chExt cx="9579829" cy="8615680"/>
          </a:xfrm>
        </p:grpSpPr>
        <p:sp>
          <p:nvSpPr>
            <p:cNvPr id="104" name="図形"/>
            <p:cNvSpPr/>
            <p:nvPr/>
          </p:nvSpPr>
          <p:spPr>
            <a:xfrm>
              <a:off x="6753258" y="946182"/>
              <a:ext cx="1774679" cy="1473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83" y="0"/>
                  </a:moveTo>
                  <a:lnTo>
                    <a:pt x="8138" y="1955"/>
                  </a:lnTo>
                  <a:lnTo>
                    <a:pt x="9462" y="3788"/>
                  </a:lnTo>
                  <a:lnTo>
                    <a:pt x="10786" y="5010"/>
                  </a:lnTo>
                  <a:lnTo>
                    <a:pt x="12441" y="6110"/>
                  </a:lnTo>
                  <a:lnTo>
                    <a:pt x="13103" y="6599"/>
                  </a:lnTo>
                  <a:lnTo>
                    <a:pt x="13766" y="6355"/>
                  </a:lnTo>
                  <a:lnTo>
                    <a:pt x="14428" y="6844"/>
                  </a:lnTo>
                  <a:lnTo>
                    <a:pt x="15090" y="7210"/>
                  </a:lnTo>
                  <a:lnTo>
                    <a:pt x="16083" y="7332"/>
                  </a:lnTo>
                  <a:lnTo>
                    <a:pt x="17407" y="5988"/>
                  </a:lnTo>
                  <a:lnTo>
                    <a:pt x="18179" y="5133"/>
                  </a:lnTo>
                  <a:lnTo>
                    <a:pt x="17297" y="8066"/>
                  </a:lnTo>
                  <a:lnTo>
                    <a:pt x="18290" y="8921"/>
                  </a:lnTo>
                  <a:lnTo>
                    <a:pt x="18179" y="9654"/>
                  </a:lnTo>
                  <a:lnTo>
                    <a:pt x="18731" y="10143"/>
                  </a:lnTo>
                  <a:lnTo>
                    <a:pt x="20055" y="9532"/>
                  </a:lnTo>
                  <a:lnTo>
                    <a:pt x="20828" y="9654"/>
                  </a:lnTo>
                  <a:lnTo>
                    <a:pt x="21048" y="8799"/>
                  </a:lnTo>
                  <a:lnTo>
                    <a:pt x="21600" y="8066"/>
                  </a:lnTo>
                  <a:lnTo>
                    <a:pt x="21600" y="8799"/>
                  </a:lnTo>
                  <a:lnTo>
                    <a:pt x="20717" y="9777"/>
                  </a:lnTo>
                  <a:lnTo>
                    <a:pt x="19393" y="10388"/>
                  </a:lnTo>
                  <a:lnTo>
                    <a:pt x="19172" y="11121"/>
                  </a:lnTo>
                  <a:lnTo>
                    <a:pt x="18400" y="11243"/>
                  </a:lnTo>
                  <a:lnTo>
                    <a:pt x="17738" y="11854"/>
                  </a:lnTo>
                  <a:lnTo>
                    <a:pt x="16745" y="12465"/>
                  </a:lnTo>
                  <a:lnTo>
                    <a:pt x="15972" y="12465"/>
                  </a:lnTo>
                  <a:lnTo>
                    <a:pt x="14979" y="12465"/>
                  </a:lnTo>
                  <a:lnTo>
                    <a:pt x="13655" y="13687"/>
                  </a:lnTo>
                  <a:lnTo>
                    <a:pt x="12441" y="15031"/>
                  </a:lnTo>
                  <a:lnTo>
                    <a:pt x="12110" y="15887"/>
                  </a:lnTo>
                  <a:lnTo>
                    <a:pt x="12221" y="17598"/>
                  </a:lnTo>
                  <a:lnTo>
                    <a:pt x="12110" y="18087"/>
                  </a:lnTo>
                  <a:lnTo>
                    <a:pt x="11228" y="17476"/>
                  </a:lnTo>
                  <a:lnTo>
                    <a:pt x="10234" y="17231"/>
                  </a:lnTo>
                  <a:lnTo>
                    <a:pt x="9131" y="16620"/>
                  </a:lnTo>
                  <a:lnTo>
                    <a:pt x="8028" y="15765"/>
                  </a:lnTo>
                  <a:lnTo>
                    <a:pt x="6924" y="15276"/>
                  </a:lnTo>
                  <a:lnTo>
                    <a:pt x="5876" y="15367"/>
                  </a:lnTo>
                  <a:lnTo>
                    <a:pt x="4883" y="15826"/>
                  </a:lnTo>
                  <a:lnTo>
                    <a:pt x="4055" y="16834"/>
                  </a:lnTo>
                  <a:lnTo>
                    <a:pt x="3641" y="16009"/>
                  </a:lnTo>
                  <a:lnTo>
                    <a:pt x="2979" y="15459"/>
                  </a:lnTo>
                  <a:lnTo>
                    <a:pt x="1986" y="16009"/>
                  </a:lnTo>
                  <a:lnTo>
                    <a:pt x="1821" y="16926"/>
                  </a:lnTo>
                  <a:lnTo>
                    <a:pt x="2234" y="17659"/>
                  </a:lnTo>
                  <a:lnTo>
                    <a:pt x="3228" y="17659"/>
                  </a:lnTo>
                  <a:lnTo>
                    <a:pt x="3890" y="18484"/>
                  </a:lnTo>
                  <a:lnTo>
                    <a:pt x="4469" y="18850"/>
                  </a:lnTo>
                  <a:lnTo>
                    <a:pt x="4966" y="19217"/>
                  </a:lnTo>
                  <a:lnTo>
                    <a:pt x="4469" y="19859"/>
                  </a:lnTo>
                  <a:lnTo>
                    <a:pt x="3807" y="19767"/>
                  </a:lnTo>
                  <a:lnTo>
                    <a:pt x="3145" y="19309"/>
                  </a:lnTo>
                  <a:lnTo>
                    <a:pt x="2731" y="20042"/>
                  </a:lnTo>
                  <a:lnTo>
                    <a:pt x="2483" y="20867"/>
                  </a:lnTo>
                  <a:lnTo>
                    <a:pt x="1738" y="21233"/>
                  </a:lnTo>
                  <a:lnTo>
                    <a:pt x="1159" y="21600"/>
                  </a:lnTo>
                  <a:lnTo>
                    <a:pt x="662" y="21142"/>
                  </a:lnTo>
                  <a:lnTo>
                    <a:pt x="745" y="20317"/>
                  </a:lnTo>
                  <a:lnTo>
                    <a:pt x="1241" y="19400"/>
                  </a:lnTo>
                  <a:lnTo>
                    <a:pt x="1241" y="18575"/>
                  </a:lnTo>
                  <a:lnTo>
                    <a:pt x="414" y="18117"/>
                  </a:lnTo>
                  <a:lnTo>
                    <a:pt x="0" y="17017"/>
                  </a:lnTo>
                  <a:lnTo>
                    <a:pt x="166" y="16192"/>
                  </a:lnTo>
                  <a:lnTo>
                    <a:pt x="166" y="15551"/>
                  </a:lnTo>
                  <a:lnTo>
                    <a:pt x="414" y="15001"/>
                  </a:lnTo>
                  <a:lnTo>
                    <a:pt x="1076" y="14451"/>
                  </a:lnTo>
                  <a:lnTo>
                    <a:pt x="1655" y="13993"/>
                  </a:lnTo>
                  <a:lnTo>
                    <a:pt x="2234" y="13351"/>
                  </a:lnTo>
                  <a:lnTo>
                    <a:pt x="1407" y="11976"/>
                  </a:lnTo>
                  <a:lnTo>
                    <a:pt x="1986" y="11335"/>
                  </a:lnTo>
                  <a:lnTo>
                    <a:pt x="2566" y="11701"/>
                  </a:lnTo>
                  <a:lnTo>
                    <a:pt x="3393" y="12160"/>
                  </a:lnTo>
                  <a:lnTo>
                    <a:pt x="3972" y="11976"/>
                  </a:lnTo>
                  <a:lnTo>
                    <a:pt x="4303" y="12251"/>
                  </a:lnTo>
                  <a:lnTo>
                    <a:pt x="4966" y="11885"/>
                  </a:lnTo>
                  <a:lnTo>
                    <a:pt x="5048" y="10876"/>
                  </a:lnTo>
                  <a:lnTo>
                    <a:pt x="4966" y="9502"/>
                  </a:lnTo>
                  <a:lnTo>
                    <a:pt x="5214" y="8860"/>
                  </a:lnTo>
                  <a:lnTo>
                    <a:pt x="5876" y="8035"/>
                  </a:lnTo>
                  <a:lnTo>
                    <a:pt x="5793" y="6569"/>
                  </a:lnTo>
                  <a:lnTo>
                    <a:pt x="6041" y="5560"/>
                  </a:lnTo>
                  <a:lnTo>
                    <a:pt x="6207" y="4644"/>
                  </a:lnTo>
                  <a:lnTo>
                    <a:pt x="5959" y="3819"/>
                  </a:lnTo>
                  <a:lnTo>
                    <a:pt x="5545" y="2536"/>
                  </a:lnTo>
                  <a:lnTo>
                    <a:pt x="5379" y="1436"/>
                  </a:lnTo>
                  <a:lnTo>
                    <a:pt x="5379" y="519"/>
                  </a:lnTo>
                  <a:lnTo>
                    <a:pt x="6041" y="703"/>
                  </a:lnTo>
                  <a:lnTo>
                    <a:pt x="6483" y="0"/>
                  </a:ln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05" name="図形"/>
            <p:cNvSpPr/>
            <p:nvPr/>
          </p:nvSpPr>
          <p:spPr>
            <a:xfrm>
              <a:off x="6638107" y="2120771"/>
              <a:ext cx="54189" cy="98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79" extrusionOk="0">
                  <a:moveTo>
                    <a:pt x="2700" y="2335"/>
                  </a:moveTo>
                  <a:cubicBezTo>
                    <a:pt x="13500" y="-1121"/>
                    <a:pt x="17100" y="-1121"/>
                    <a:pt x="21600" y="4927"/>
                  </a:cubicBezTo>
                  <a:cubicBezTo>
                    <a:pt x="18900" y="10111"/>
                    <a:pt x="17100" y="15295"/>
                    <a:pt x="13500" y="20479"/>
                  </a:cubicBezTo>
                  <a:cubicBezTo>
                    <a:pt x="10800" y="20047"/>
                    <a:pt x="7200" y="20479"/>
                    <a:pt x="5400" y="19183"/>
                  </a:cubicBezTo>
                  <a:cubicBezTo>
                    <a:pt x="1800" y="17023"/>
                    <a:pt x="0" y="11407"/>
                    <a:pt x="0" y="11407"/>
                  </a:cubicBezTo>
                  <a:cubicBezTo>
                    <a:pt x="2700" y="3199"/>
                    <a:pt x="2700" y="6223"/>
                    <a:pt x="2700" y="2335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06" name="図形"/>
            <p:cNvSpPr/>
            <p:nvPr/>
          </p:nvSpPr>
          <p:spPr>
            <a:xfrm>
              <a:off x="8263765" y="1206695"/>
              <a:ext cx="302339" cy="31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86" h="21600" extrusionOk="0">
                  <a:moveTo>
                    <a:pt x="8100" y="5082"/>
                  </a:moveTo>
                  <a:cubicBezTo>
                    <a:pt x="9150" y="3529"/>
                    <a:pt x="10050" y="1412"/>
                    <a:pt x="11700" y="424"/>
                  </a:cubicBezTo>
                  <a:cubicBezTo>
                    <a:pt x="14700" y="1412"/>
                    <a:pt x="13650" y="1553"/>
                    <a:pt x="16200" y="847"/>
                  </a:cubicBezTo>
                  <a:cubicBezTo>
                    <a:pt x="17100" y="565"/>
                    <a:pt x="18900" y="0"/>
                    <a:pt x="18900" y="0"/>
                  </a:cubicBezTo>
                  <a:cubicBezTo>
                    <a:pt x="21600" y="847"/>
                    <a:pt x="19050" y="2824"/>
                    <a:pt x="17550" y="3812"/>
                  </a:cubicBezTo>
                  <a:cubicBezTo>
                    <a:pt x="16050" y="5929"/>
                    <a:pt x="17100" y="4800"/>
                    <a:pt x="13950" y="6776"/>
                  </a:cubicBezTo>
                  <a:cubicBezTo>
                    <a:pt x="13500" y="7059"/>
                    <a:pt x="12600" y="7624"/>
                    <a:pt x="12600" y="7624"/>
                  </a:cubicBezTo>
                  <a:cubicBezTo>
                    <a:pt x="11400" y="9318"/>
                    <a:pt x="9900" y="11153"/>
                    <a:pt x="8100" y="12282"/>
                  </a:cubicBezTo>
                  <a:cubicBezTo>
                    <a:pt x="7650" y="12988"/>
                    <a:pt x="6150" y="15106"/>
                    <a:pt x="5400" y="16094"/>
                  </a:cubicBezTo>
                  <a:cubicBezTo>
                    <a:pt x="4800" y="16941"/>
                    <a:pt x="3600" y="18635"/>
                    <a:pt x="3600" y="18635"/>
                  </a:cubicBezTo>
                  <a:cubicBezTo>
                    <a:pt x="4200" y="20329"/>
                    <a:pt x="4200" y="21035"/>
                    <a:pt x="2250" y="21600"/>
                  </a:cubicBezTo>
                  <a:cubicBezTo>
                    <a:pt x="1350" y="20329"/>
                    <a:pt x="900" y="19059"/>
                    <a:pt x="0" y="17788"/>
                  </a:cubicBezTo>
                  <a:cubicBezTo>
                    <a:pt x="600" y="15671"/>
                    <a:pt x="1350" y="15106"/>
                    <a:pt x="3150" y="13976"/>
                  </a:cubicBezTo>
                  <a:cubicBezTo>
                    <a:pt x="4050" y="11576"/>
                    <a:pt x="5700" y="9741"/>
                    <a:pt x="7200" y="7624"/>
                  </a:cubicBezTo>
                  <a:cubicBezTo>
                    <a:pt x="7350" y="7341"/>
                    <a:pt x="9450" y="5082"/>
                    <a:pt x="8100" y="5082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07" name="図形"/>
            <p:cNvSpPr/>
            <p:nvPr/>
          </p:nvSpPr>
          <p:spPr>
            <a:xfrm>
              <a:off x="8568576" y="1395725"/>
              <a:ext cx="118680" cy="92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2" h="20801" extrusionOk="0">
                  <a:moveTo>
                    <a:pt x="7082" y="4836"/>
                  </a:moveTo>
                  <a:cubicBezTo>
                    <a:pt x="8852" y="2958"/>
                    <a:pt x="8852" y="1079"/>
                    <a:pt x="11331" y="610"/>
                  </a:cubicBezTo>
                  <a:cubicBezTo>
                    <a:pt x="13456" y="-799"/>
                    <a:pt x="15226" y="610"/>
                    <a:pt x="17705" y="1079"/>
                  </a:cubicBezTo>
                  <a:cubicBezTo>
                    <a:pt x="21600" y="9531"/>
                    <a:pt x="12039" y="19392"/>
                    <a:pt x="6374" y="20801"/>
                  </a:cubicBezTo>
                  <a:cubicBezTo>
                    <a:pt x="2479" y="20331"/>
                    <a:pt x="1770" y="19392"/>
                    <a:pt x="0" y="14697"/>
                  </a:cubicBezTo>
                  <a:cubicBezTo>
                    <a:pt x="708" y="11879"/>
                    <a:pt x="8144" y="610"/>
                    <a:pt x="7082" y="4836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08" name="図形"/>
            <p:cNvSpPr/>
            <p:nvPr/>
          </p:nvSpPr>
          <p:spPr>
            <a:xfrm>
              <a:off x="8649860" y="800295"/>
              <a:ext cx="433510" cy="421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2" extrusionOk="0">
                  <a:moveTo>
                    <a:pt x="10800" y="2435"/>
                  </a:moveTo>
                  <a:cubicBezTo>
                    <a:pt x="12487" y="1482"/>
                    <a:pt x="12938" y="4129"/>
                    <a:pt x="14400" y="4659"/>
                  </a:cubicBezTo>
                  <a:cubicBezTo>
                    <a:pt x="16313" y="3282"/>
                    <a:pt x="17213" y="847"/>
                    <a:pt x="19463" y="0"/>
                  </a:cubicBezTo>
                  <a:cubicBezTo>
                    <a:pt x="20700" y="212"/>
                    <a:pt x="20925" y="106"/>
                    <a:pt x="21600" y="953"/>
                  </a:cubicBezTo>
                  <a:cubicBezTo>
                    <a:pt x="21488" y="2118"/>
                    <a:pt x="21488" y="3282"/>
                    <a:pt x="20813" y="4341"/>
                  </a:cubicBezTo>
                  <a:cubicBezTo>
                    <a:pt x="17213" y="3812"/>
                    <a:pt x="15075" y="6776"/>
                    <a:pt x="13050" y="9212"/>
                  </a:cubicBezTo>
                  <a:cubicBezTo>
                    <a:pt x="12487" y="9953"/>
                    <a:pt x="12263" y="10800"/>
                    <a:pt x="11362" y="11435"/>
                  </a:cubicBezTo>
                  <a:cubicBezTo>
                    <a:pt x="9900" y="11329"/>
                    <a:pt x="10238" y="10906"/>
                    <a:pt x="9113" y="10694"/>
                  </a:cubicBezTo>
                  <a:cubicBezTo>
                    <a:pt x="7313" y="11012"/>
                    <a:pt x="8775" y="12600"/>
                    <a:pt x="7763" y="13659"/>
                  </a:cubicBezTo>
                  <a:cubicBezTo>
                    <a:pt x="7200" y="14188"/>
                    <a:pt x="6525" y="14718"/>
                    <a:pt x="5963" y="15247"/>
                  </a:cubicBezTo>
                  <a:cubicBezTo>
                    <a:pt x="5625" y="15565"/>
                    <a:pt x="4950" y="16200"/>
                    <a:pt x="4950" y="16200"/>
                  </a:cubicBezTo>
                  <a:cubicBezTo>
                    <a:pt x="4725" y="16729"/>
                    <a:pt x="3713" y="17471"/>
                    <a:pt x="3713" y="17471"/>
                  </a:cubicBezTo>
                  <a:cubicBezTo>
                    <a:pt x="3038" y="18529"/>
                    <a:pt x="2250" y="19906"/>
                    <a:pt x="1237" y="20647"/>
                  </a:cubicBezTo>
                  <a:cubicBezTo>
                    <a:pt x="900" y="21388"/>
                    <a:pt x="787" y="21600"/>
                    <a:pt x="0" y="21176"/>
                  </a:cubicBezTo>
                  <a:cubicBezTo>
                    <a:pt x="112" y="19376"/>
                    <a:pt x="225" y="17047"/>
                    <a:pt x="2587" y="16729"/>
                  </a:cubicBezTo>
                  <a:cubicBezTo>
                    <a:pt x="3600" y="15247"/>
                    <a:pt x="3375" y="11118"/>
                    <a:pt x="5625" y="10694"/>
                  </a:cubicBezTo>
                  <a:cubicBezTo>
                    <a:pt x="5963" y="10482"/>
                    <a:pt x="6300" y="10376"/>
                    <a:pt x="6637" y="10165"/>
                  </a:cubicBezTo>
                  <a:cubicBezTo>
                    <a:pt x="7425" y="9635"/>
                    <a:pt x="7200" y="9000"/>
                    <a:pt x="8325" y="8788"/>
                  </a:cubicBezTo>
                  <a:cubicBezTo>
                    <a:pt x="9563" y="8153"/>
                    <a:pt x="9450" y="7200"/>
                    <a:pt x="10463" y="6247"/>
                  </a:cubicBezTo>
                  <a:cubicBezTo>
                    <a:pt x="10350" y="4976"/>
                    <a:pt x="9675" y="3494"/>
                    <a:pt x="10800" y="2435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09" name="図形"/>
            <p:cNvSpPr/>
            <p:nvPr/>
          </p:nvSpPr>
          <p:spPr>
            <a:xfrm>
              <a:off x="7021996" y="985780"/>
              <a:ext cx="121872" cy="152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9" h="21600" extrusionOk="0">
                  <a:moveTo>
                    <a:pt x="5005" y="10652"/>
                  </a:moveTo>
                  <a:cubicBezTo>
                    <a:pt x="2690" y="9764"/>
                    <a:pt x="1919" y="7693"/>
                    <a:pt x="376" y="6214"/>
                  </a:cubicBezTo>
                  <a:cubicBezTo>
                    <a:pt x="-10" y="3551"/>
                    <a:pt x="-781" y="1479"/>
                    <a:pt x="2305" y="0"/>
                  </a:cubicBezTo>
                  <a:cubicBezTo>
                    <a:pt x="5005" y="296"/>
                    <a:pt x="5776" y="592"/>
                    <a:pt x="6933" y="2663"/>
                  </a:cubicBezTo>
                  <a:cubicBezTo>
                    <a:pt x="7705" y="6214"/>
                    <a:pt x="8862" y="8285"/>
                    <a:pt x="13876" y="9173"/>
                  </a:cubicBezTo>
                  <a:cubicBezTo>
                    <a:pt x="17348" y="10356"/>
                    <a:pt x="19276" y="11836"/>
                    <a:pt x="20819" y="14499"/>
                  </a:cubicBezTo>
                  <a:cubicBezTo>
                    <a:pt x="20048" y="16274"/>
                    <a:pt x="19276" y="16866"/>
                    <a:pt x="17348" y="18049"/>
                  </a:cubicBezTo>
                  <a:cubicBezTo>
                    <a:pt x="16576" y="19825"/>
                    <a:pt x="15805" y="20416"/>
                    <a:pt x="13876" y="21600"/>
                  </a:cubicBezTo>
                  <a:cubicBezTo>
                    <a:pt x="10790" y="21304"/>
                    <a:pt x="10790" y="20712"/>
                    <a:pt x="9633" y="18641"/>
                  </a:cubicBezTo>
                  <a:cubicBezTo>
                    <a:pt x="9248" y="16570"/>
                    <a:pt x="7319" y="15090"/>
                    <a:pt x="6162" y="13315"/>
                  </a:cubicBezTo>
                  <a:cubicBezTo>
                    <a:pt x="5776" y="10356"/>
                    <a:pt x="6933" y="10652"/>
                    <a:pt x="5005" y="10652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10" name="図形"/>
            <p:cNvSpPr/>
            <p:nvPr/>
          </p:nvSpPr>
          <p:spPr>
            <a:xfrm>
              <a:off x="6328139" y="3507544"/>
              <a:ext cx="126763" cy="216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00" h="21600" extrusionOk="0">
                  <a:moveTo>
                    <a:pt x="2670" y="14746"/>
                  </a:moveTo>
                  <a:cubicBezTo>
                    <a:pt x="-554" y="11215"/>
                    <a:pt x="1058" y="7685"/>
                    <a:pt x="6217" y="5608"/>
                  </a:cubicBezTo>
                  <a:cubicBezTo>
                    <a:pt x="7184" y="4777"/>
                    <a:pt x="8151" y="3738"/>
                    <a:pt x="9118" y="2908"/>
                  </a:cubicBezTo>
                  <a:cubicBezTo>
                    <a:pt x="9440" y="1454"/>
                    <a:pt x="11052" y="1246"/>
                    <a:pt x="12020" y="0"/>
                  </a:cubicBezTo>
                  <a:cubicBezTo>
                    <a:pt x="14599" y="415"/>
                    <a:pt x="15243" y="623"/>
                    <a:pt x="14276" y="2285"/>
                  </a:cubicBezTo>
                  <a:cubicBezTo>
                    <a:pt x="13954" y="3738"/>
                    <a:pt x="12987" y="4154"/>
                    <a:pt x="12020" y="5400"/>
                  </a:cubicBezTo>
                  <a:cubicBezTo>
                    <a:pt x="12342" y="6854"/>
                    <a:pt x="12342" y="8931"/>
                    <a:pt x="14921" y="9346"/>
                  </a:cubicBezTo>
                  <a:cubicBezTo>
                    <a:pt x="20724" y="8723"/>
                    <a:pt x="17178" y="12254"/>
                    <a:pt x="15243" y="13708"/>
                  </a:cubicBezTo>
                  <a:cubicBezTo>
                    <a:pt x="13309" y="19108"/>
                    <a:pt x="9118" y="17238"/>
                    <a:pt x="5249" y="21600"/>
                  </a:cubicBezTo>
                  <a:cubicBezTo>
                    <a:pt x="3315" y="21185"/>
                    <a:pt x="2025" y="21185"/>
                    <a:pt x="414" y="20354"/>
                  </a:cubicBezTo>
                  <a:cubicBezTo>
                    <a:pt x="-876" y="18485"/>
                    <a:pt x="1058" y="18069"/>
                    <a:pt x="3315" y="17238"/>
                  </a:cubicBezTo>
                  <a:cubicBezTo>
                    <a:pt x="2670" y="14954"/>
                    <a:pt x="2670" y="15785"/>
                    <a:pt x="2670" y="14746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11" name="図形"/>
            <p:cNvSpPr/>
            <p:nvPr/>
          </p:nvSpPr>
          <p:spPr>
            <a:xfrm>
              <a:off x="6715140" y="4766374"/>
              <a:ext cx="42634" cy="54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994" h="20046" extrusionOk="0">
                  <a:moveTo>
                    <a:pt x="1694" y="8475"/>
                  </a:moveTo>
                  <a:cubicBezTo>
                    <a:pt x="-106" y="1532"/>
                    <a:pt x="794" y="-1554"/>
                    <a:pt x="9794" y="760"/>
                  </a:cubicBezTo>
                  <a:cubicBezTo>
                    <a:pt x="12494" y="3846"/>
                    <a:pt x="15194" y="6932"/>
                    <a:pt x="16994" y="10789"/>
                  </a:cubicBezTo>
                  <a:cubicBezTo>
                    <a:pt x="14294" y="15417"/>
                    <a:pt x="12494" y="16960"/>
                    <a:pt x="7094" y="20046"/>
                  </a:cubicBezTo>
                  <a:cubicBezTo>
                    <a:pt x="-4606" y="18503"/>
                    <a:pt x="1694" y="-11"/>
                    <a:pt x="1694" y="8475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12" name="図形"/>
            <p:cNvSpPr/>
            <p:nvPr/>
          </p:nvSpPr>
          <p:spPr>
            <a:xfrm>
              <a:off x="6692296" y="4894596"/>
              <a:ext cx="40642" cy="50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870" extrusionOk="0">
                  <a:moveTo>
                    <a:pt x="2541" y="1899"/>
                  </a:moveTo>
                  <a:cubicBezTo>
                    <a:pt x="12706" y="-2730"/>
                    <a:pt x="15247" y="1899"/>
                    <a:pt x="21600" y="7299"/>
                  </a:cubicBezTo>
                  <a:cubicBezTo>
                    <a:pt x="17788" y="12699"/>
                    <a:pt x="19059" y="15013"/>
                    <a:pt x="11435" y="18870"/>
                  </a:cubicBezTo>
                  <a:cubicBezTo>
                    <a:pt x="1271" y="15784"/>
                    <a:pt x="5082" y="14241"/>
                    <a:pt x="0" y="8841"/>
                  </a:cubicBezTo>
                  <a:cubicBezTo>
                    <a:pt x="2541" y="2670"/>
                    <a:pt x="2541" y="4984"/>
                    <a:pt x="2541" y="1899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13" name="図形"/>
            <p:cNvSpPr/>
            <p:nvPr/>
          </p:nvSpPr>
          <p:spPr>
            <a:xfrm>
              <a:off x="6661797" y="4958079"/>
              <a:ext cx="37273" cy="50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14" h="21600" extrusionOk="0">
                  <a:moveTo>
                    <a:pt x="1253" y="9900"/>
                  </a:moveTo>
                  <a:cubicBezTo>
                    <a:pt x="-408" y="2700"/>
                    <a:pt x="2084" y="1800"/>
                    <a:pt x="8730" y="0"/>
                  </a:cubicBezTo>
                  <a:cubicBezTo>
                    <a:pt x="19530" y="4500"/>
                    <a:pt x="10392" y="17100"/>
                    <a:pt x="3745" y="21600"/>
                  </a:cubicBezTo>
                  <a:cubicBezTo>
                    <a:pt x="2084" y="18900"/>
                    <a:pt x="-2070" y="13500"/>
                    <a:pt x="1253" y="9900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14" name="図形"/>
            <p:cNvSpPr/>
            <p:nvPr/>
          </p:nvSpPr>
          <p:spPr>
            <a:xfrm>
              <a:off x="6766344" y="4988460"/>
              <a:ext cx="53159" cy="54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9" h="18760" extrusionOk="0">
                  <a:moveTo>
                    <a:pt x="2662" y="12544"/>
                  </a:moveTo>
                  <a:cubicBezTo>
                    <a:pt x="4324" y="2464"/>
                    <a:pt x="2662" y="-1136"/>
                    <a:pt x="14293" y="304"/>
                  </a:cubicBezTo>
                  <a:cubicBezTo>
                    <a:pt x="20108" y="4624"/>
                    <a:pt x="20939" y="7504"/>
                    <a:pt x="17616" y="13264"/>
                  </a:cubicBezTo>
                  <a:cubicBezTo>
                    <a:pt x="15954" y="20464"/>
                    <a:pt x="11801" y="19024"/>
                    <a:pt x="4324" y="17584"/>
                  </a:cubicBezTo>
                  <a:cubicBezTo>
                    <a:pt x="2662" y="16864"/>
                    <a:pt x="1001" y="16864"/>
                    <a:pt x="170" y="15424"/>
                  </a:cubicBezTo>
                  <a:cubicBezTo>
                    <a:pt x="-661" y="14704"/>
                    <a:pt x="1831" y="13264"/>
                    <a:pt x="1831" y="12544"/>
                  </a:cubicBezTo>
                  <a:cubicBezTo>
                    <a:pt x="2662" y="11104"/>
                    <a:pt x="1001" y="8944"/>
                    <a:pt x="2662" y="8944"/>
                  </a:cubicBezTo>
                  <a:cubicBezTo>
                    <a:pt x="4324" y="8944"/>
                    <a:pt x="2662" y="11104"/>
                    <a:pt x="2662" y="12544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15" name="図形"/>
            <p:cNvSpPr/>
            <p:nvPr/>
          </p:nvSpPr>
          <p:spPr>
            <a:xfrm>
              <a:off x="6807148" y="5070621"/>
              <a:ext cx="36425" cy="47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9" h="21600" extrusionOk="0">
                  <a:moveTo>
                    <a:pt x="2841" y="15965"/>
                  </a:moveTo>
                  <a:cubicBezTo>
                    <a:pt x="-2241" y="6574"/>
                    <a:pt x="-970" y="4696"/>
                    <a:pt x="10465" y="0"/>
                  </a:cubicBezTo>
                  <a:cubicBezTo>
                    <a:pt x="13006" y="8452"/>
                    <a:pt x="16818" y="1878"/>
                    <a:pt x="19359" y="10330"/>
                  </a:cubicBezTo>
                  <a:cubicBezTo>
                    <a:pt x="18088" y="16904"/>
                    <a:pt x="18088" y="18783"/>
                    <a:pt x="10465" y="21600"/>
                  </a:cubicBezTo>
                  <a:cubicBezTo>
                    <a:pt x="7924" y="19722"/>
                    <a:pt x="5383" y="17843"/>
                    <a:pt x="2841" y="15965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16" name="図形"/>
            <p:cNvSpPr/>
            <p:nvPr/>
          </p:nvSpPr>
          <p:spPr>
            <a:xfrm>
              <a:off x="6873845" y="5331134"/>
              <a:ext cx="70559" cy="58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63" h="20855" extrusionOk="0">
                  <a:moveTo>
                    <a:pt x="8295" y="18621"/>
                  </a:moveTo>
                  <a:cubicBezTo>
                    <a:pt x="5452" y="16386"/>
                    <a:pt x="4316" y="13407"/>
                    <a:pt x="1474" y="11172"/>
                  </a:cubicBezTo>
                  <a:cubicBezTo>
                    <a:pt x="-1937" y="3724"/>
                    <a:pt x="905" y="1490"/>
                    <a:pt x="6589" y="0"/>
                  </a:cubicBezTo>
                  <a:cubicBezTo>
                    <a:pt x="10000" y="2979"/>
                    <a:pt x="11705" y="4469"/>
                    <a:pt x="15684" y="5214"/>
                  </a:cubicBezTo>
                  <a:cubicBezTo>
                    <a:pt x="19663" y="13407"/>
                    <a:pt x="17389" y="14152"/>
                    <a:pt x="13410" y="20855"/>
                  </a:cubicBezTo>
                  <a:cubicBezTo>
                    <a:pt x="8295" y="20110"/>
                    <a:pt x="9431" y="21600"/>
                    <a:pt x="8295" y="18621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17" name="図形"/>
            <p:cNvSpPr/>
            <p:nvPr/>
          </p:nvSpPr>
          <p:spPr>
            <a:xfrm>
              <a:off x="4353153" y="4930987"/>
              <a:ext cx="903145" cy="593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54" y="13187"/>
                  </a:moveTo>
                  <a:lnTo>
                    <a:pt x="11664" y="12733"/>
                  </a:lnTo>
                  <a:lnTo>
                    <a:pt x="12528" y="11672"/>
                  </a:lnTo>
                  <a:lnTo>
                    <a:pt x="13284" y="11368"/>
                  </a:lnTo>
                  <a:lnTo>
                    <a:pt x="13986" y="11368"/>
                  </a:lnTo>
                  <a:lnTo>
                    <a:pt x="14796" y="11672"/>
                  </a:lnTo>
                  <a:lnTo>
                    <a:pt x="15444" y="12278"/>
                  </a:lnTo>
                  <a:lnTo>
                    <a:pt x="16092" y="13263"/>
                  </a:lnTo>
                  <a:lnTo>
                    <a:pt x="16578" y="14173"/>
                  </a:lnTo>
                  <a:lnTo>
                    <a:pt x="17010" y="15309"/>
                  </a:lnTo>
                  <a:lnTo>
                    <a:pt x="17712" y="14324"/>
                  </a:lnTo>
                  <a:lnTo>
                    <a:pt x="17712" y="13036"/>
                  </a:lnTo>
                  <a:lnTo>
                    <a:pt x="18144" y="11823"/>
                  </a:lnTo>
                  <a:lnTo>
                    <a:pt x="18468" y="10686"/>
                  </a:lnTo>
                  <a:lnTo>
                    <a:pt x="19170" y="9853"/>
                  </a:lnTo>
                  <a:lnTo>
                    <a:pt x="19980" y="9171"/>
                  </a:lnTo>
                  <a:lnTo>
                    <a:pt x="20898" y="8488"/>
                  </a:lnTo>
                  <a:lnTo>
                    <a:pt x="21600" y="7958"/>
                  </a:lnTo>
                  <a:lnTo>
                    <a:pt x="21438" y="7124"/>
                  </a:lnTo>
                  <a:lnTo>
                    <a:pt x="21438" y="6139"/>
                  </a:lnTo>
                  <a:lnTo>
                    <a:pt x="20952" y="5760"/>
                  </a:lnTo>
                  <a:lnTo>
                    <a:pt x="20412" y="5229"/>
                  </a:lnTo>
                  <a:lnTo>
                    <a:pt x="20628" y="3941"/>
                  </a:lnTo>
                  <a:lnTo>
                    <a:pt x="21384" y="3259"/>
                  </a:lnTo>
                  <a:lnTo>
                    <a:pt x="21276" y="2501"/>
                  </a:lnTo>
                  <a:lnTo>
                    <a:pt x="19926" y="2274"/>
                  </a:lnTo>
                  <a:lnTo>
                    <a:pt x="19116" y="2046"/>
                  </a:lnTo>
                  <a:lnTo>
                    <a:pt x="18684" y="1592"/>
                  </a:lnTo>
                  <a:lnTo>
                    <a:pt x="17874" y="909"/>
                  </a:lnTo>
                  <a:lnTo>
                    <a:pt x="17064" y="0"/>
                  </a:lnTo>
                  <a:lnTo>
                    <a:pt x="16524" y="76"/>
                  </a:lnTo>
                  <a:lnTo>
                    <a:pt x="16038" y="531"/>
                  </a:lnTo>
                  <a:lnTo>
                    <a:pt x="15066" y="455"/>
                  </a:lnTo>
                  <a:lnTo>
                    <a:pt x="14148" y="1137"/>
                  </a:lnTo>
                  <a:lnTo>
                    <a:pt x="13500" y="1440"/>
                  </a:lnTo>
                  <a:lnTo>
                    <a:pt x="12636" y="1364"/>
                  </a:lnTo>
                  <a:lnTo>
                    <a:pt x="13122" y="2046"/>
                  </a:lnTo>
                  <a:lnTo>
                    <a:pt x="13284" y="3259"/>
                  </a:lnTo>
                  <a:lnTo>
                    <a:pt x="12528" y="4320"/>
                  </a:lnTo>
                  <a:lnTo>
                    <a:pt x="11556" y="4623"/>
                  </a:lnTo>
                  <a:lnTo>
                    <a:pt x="10530" y="5002"/>
                  </a:lnTo>
                  <a:lnTo>
                    <a:pt x="9882" y="5457"/>
                  </a:lnTo>
                  <a:lnTo>
                    <a:pt x="9234" y="5229"/>
                  </a:lnTo>
                  <a:lnTo>
                    <a:pt x="8802" y="4623"/>
                  </a:lnTo>
                  <a:lnTo>
                    <a:pt x="8910" y="3183"/>
                  </a:lnTo>
                  <a:lnTo>
                    <a:pt x="8316" y="2577"/>
                  </a:lnTo>
                  <a:lnTo>
                    <a:pt x="7992" y="3259"/>
                  </a:lnTo>
                  <a:lnTo>
                    <a:pt x="7506" y="3714"/>
                  </a:lnTo>
                  <a:lnTo>
                    <a:pt x="6966" y="4320"/>
                  </a:lnTo>
                  <a:lnTo>
                    <a:pt x="6048" y="5987"/>
                  </a:lnTo>
                  <a:lnTo>
                    <a:pt x="5832" y="6669"/>
                  </a:lnTo>
                  <a:lnTo>
                    <a:pt x="5724" y="7958"/>
                  </a:lnTo>
                  <a:lnTo>
                    <a:pt x="5022" y="8640"/>
                  </a:lnTo>
                  <a:lnTo>
                    <a:pt x="4104" y="9322"/>
                  </a:lnTo>
                  <a:lnTo>
                    <a:pt x="3942" y="10080"/>
                  </a:lnTo>
                  <a:lnTo>
                    <a:pt x="3240" y="10686"/>
                  </a:lnTo>
                  <a:lnTo>
                    <a:pt x="2646" y="11368"/>
                  </a:lnTo>
                  <a:lnTo>
                    <a:pt x="1836" y="11596"/>
                  </a:lnTo>
                  <a:lnTo>
                    <a:pt x="1134" y="12051"/>
                  </a:lnTo>
                  <a:lnTo>
                    <a:pt x="540" y="12126"/>
                  </a:lnTo>
                  <a:lnTo>
                    <a:pt x="0" y="12278"/>
                  </a:lnTo>
                  <a:lnTo>
                    <a:pt x="810" y="12581"/>
                  </a:lnTo>
                  <a:lnTo>
                    <a:pt x="1512" y="12354"/>
                  </a:lnTo>
                  <a:lnTo>
                    <a:pt x="2106" y="11899"/>
                  </a:lnTo>
                  <a:lnTo>
                    <a:pt x="2646" y="11899"/>
                  </a:lnTo>
                  <a:lnTo>
                    <a:pt x="3132" y="12581"/>
                  </a:lnTo>
                  <a:lnTo>
                    <a:pt x="3456" y="13263"/>
                  </a:lnTo>
                  <a:lnTo>
                    <a:pt x="3456" y="14173"/>
                  </a:lnTo>
                  <a:lnTo>
                    <a:pt x="3132" y="15006"/>
                  </a:lnTo>
                  <a:lnTo>
                    <a:pt x="3726" y="15309"/>
                  </a:lnTo>
                  <a:lnTo>
                    <a:pt x="3942" y="15992"/>
                  </a:lnTo>
                  <a:lnTo>
                    <a:pt x="3132" y="16674"/>
                  </a:lnTo>
                  <a:lnTo>
                    <a:pt x="3780" y="17583"/>
                  </a:lnTo>
                  <a:lnTo>
                    <a:pt x="3618" y="18417"/>
                  </a:lnTo>
                  <a:lnTo>
                    <a:pt x="4212" y="19175"/>
                  </a:lnTo>
                  <a:lnTo>
                    <a:pt x="5238" y="18947"/>
                  </a:lnTo>
                  <a:lnTo>
                    <a:pt x="5022" y="20312"/>
                  </a:lnTo>
                  <a:lnTo>
                    <a:pt x="5724" y="20766"/>
                  </a:lnTo>
                  <a:lnTo>
                    <a:pt x="6480" y="21373"/>
                  </a:lnTo>
                  <a:lnTo>
                    <a:pt x="7182" y="20691"/>
                  </a:lnTo>
                  <a:lnTo>
                    <a:pt x="8100" y="21600"/>
                  </a:lnTo>
                  <a:lnTo>
                    <a:pt x="7830" y="20084"/>
                  </a:lnTo>
                  <a:lnTo>
                    <a:pt x="8100" y="19402"/>
                  </a:lnTo>
                  <a:lnTo>
                    <a:pt x="8424" y="18189"/>
                  </a:lnTo>
                  <a:lnTo>
                    <a:pt x="9072" y="17053"/>
                  </a:lnTo>
                  <a:lnTo>
                    <a:pt x="9720" y="15992"/>
                  </a:lnTo>
                  <a:lnTo>
                    <a:pt x="10368" y="15006"/>
                  </a:lnTo>
                  <a:lnTo>
                    <a:pt x="10206" y="13945"/>
                  </a:lnTo>
                  <a:lnTo>
                    <a:pt x="10854" y="13187"/>
                  </a:ln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18" name="図形"/>
            <p:cNvSpPr/>
            <p:nvPr/>
          </p:nvSpPr>
          <p:spPr>
            <a:xfrm>
              <a:off x="5254039" y="4858043"/>
              <a:ext cx="97089" cy="166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580"/>
                  </a:moveTo>
                  <a:lnTo>
                    <a:pt x="1507" y="8910"/>
                  </a:lnTo>
                  <a:lnTo>
                    <a:pt x="11051" y="6210"/>
                  </a:lnTo>
                  <a:lnTo>
                    <a:pt x="15070" y="3240"/>
                  </a:lnTo>
                  <a:lnTo>
                    <a:pt x="16577" y="0"/>
                  </a:lnTo>
                  <a:lnTo>
                    <a:pt x="21600" y="1620"/>
                  </a:lnTo>
                  <a:lnTo>
                    <a:pt x="20093" y="4860"/>
                  </a:lnTo>
                  <a:lnTo>
                    <a:pt x="16577" y="9450"/>
                  </a:lnTo>
                  <a:lnTo>
                    <a:pt x="18586" y="13770"/>
                  </a:lnTo>
                  <a:lnTo>
                    <a:pt x="19591" y="16740"/>
                  </a:lnTo>
                  <a:lnTo>
                    <a:pt x="15070" y="19170"/>
                  </a:lnTo>
                  <a:lnTo>
                    <a:pt x="9544" y="20250"/>
                  </a:lnTo>
                  <a:lnTo>
                    <a:pt x="3516" y="21600"/>
                  </a:lnTo>
                  <a:lnTo>
                    <a:pt x="0" y="14580"/>
                  </a:ln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19" name="図形"/>
            <p:cNvSpPr/>
            <p:nvPr/>
          </p:nvSpPr>
          <p:spPr>
            <a:xfrm>
              <a:off x="3526776" y="5031023"/>
              <a:ext cx="880567" cy="1046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575" y="8606"/>
                  </a:moveTo>
                  <a:lnTo>
                    <a:pt x="9464" y="9208"/>
                  </a:lnTo>
                  <a:lnTo>
                    <a:pt x="7849" y="9466"/>
                  </a:lnTo>
                  <a:lnTo>
                    <a:pt x="7014" y="10284"/>
                  </a:lnTo>
                  <a:lnTo>
                    <a:pt x="7794" y="10413"/>
                  </a:lnTo>
                  <a:lnTo>
                    <a:pt x="9464" y="10327"/>
                  </a:lnTo>
                  <a:lnTo>
                    <a:pt x="9241" y="11187"/>
                  </a:lnTo>
                  <a:lnTo>
                    <a:pt x="8685" y="11876"/>
                  </a:lnTo>
                  <a:lnTo>
                    <a:pt x="7905" y="12650"/>
                  </a:lnTo>
                  <a:lnTo>
                    <a:pt x="7348" y="13425"/>
                  </a:lnTo>
                  <a:lnTo>
                    <a:pt x="6346" y="13597"/>
                  </a:lnTo>
                  <a:lnTo>
                    <a:pt x="6124" y="14199"/>
                  </a:lnTo>
                  <a:lnTo>
                    <a:pt x="6124" y="14716"/>
                  </a:lnTo>
                  <a:lnTo>
                    <a:pt x="5901" y="15318"/>
                  </a:lnTo>
                  <a:lnTo>
                    <a:pt x="5678" y="15920"/>
                  </a:lnTo>
                  <a:lnTo>
                    <a:pt x="6124" y="16437"/>
                  </a:lnTo>
                  <a:lnTo>
                    <a:pt x="6680" y="17039"/>
                  </a:lnTo>
                  <a:lnTo>
                    <a:pt x="6903" y="17641"/>
                  </a:lnTo>
                  <a:lnTo>
                    <a:pt x="6458" y="18330"/>
                  </a:lnTo>
                  <a:lnTo>
                    <a:pt x="5122" y="18674"/>
                  </a:lnTo>
                  <a:lnTo>
                    <a:pt x="5678" y="19363"/>
                  </a:lnTo>
                  <a:lnTo>
                    <a:pt x="6124" y="19879"/>
                  </a:lnTo>
                  <a:lnTo>
                    <a:pt x="7126" y="19879"/>
                  </a:lnTo>
                  <a:lnTo>
                    <a:pt x="8128" y="20223"/>
                  </a:lnTo>
                  <a:lnTo>
                    <a:pt x="8685" y="20567"/>
                  </a:lnTo>
                  <a:lnTo>
                    <a:pt x="9798" y="20309"/>
                  </a:lnTo>
                  <a:lnTo>
                    <a:pt x="9130" y="19190"/>
                  </a:lnTo>
                  <a:lnTo>
                    <a:pt x="8907" y="17900"/>
                  </a:lnTo>
                  <a:lnTo>
                    <a:pt x="9130" y="17125"/>
                  </a:lnTo>
                  <a:lnTo>
                    <a:pt x="9798" y="16351"/>
                  </a:lnTo>
                  <a:lnTo>
                    <a:pt x="10800" y="16781"/>
                  </a:lnTo>
                  <a:lnTo>
                    <a:pt x="10800" y="17383"/>
                  </a:lnTo>
                  <a:lnTo>
                    <a:pt x="9909" y="17986"/>
                  </a:lnTo>
                  <a:lnTo>
                    <a:pt x="9575" y="18502"/>
                  </a:lnTo>
                  <a:lnTo>
                    <a:pt x="10243" y="19018"/>
                  </a:lnTo>
                  <a:lnTo>
                    <a:pt x="10466" y="19793"/>
                  </a:lnTo>
                  <a:lnTo>
                    <a:pt x="10355" y="20481"/>
                  </a:lnTo>
                  <a:lnTo>
                    <a:pt x="9575" y="21084"/>
                  </a:lnTo>
                  <a:lnTo>
                    <a:pt x="9353" y="21600"/>
                  </a:lnTo>
                  <a:lnTo>
                    <a:pt x="11023" y="21256"/>
                  </a:lnTo>
                  <a:lnTo>
                    <a:pt x="11913" y="21342"/>
                  </a:lnTo>
                  <a:lnTo>
                    <a:pt x="12693" y="20567"/>
                  </a:lnTo>
                  <a:lnTo>
                    <a:pt x="13472" y="20223"/>
                  </a:lnTo>
                  <a:lnTo>
                    <a:pt x="13361" y="19535"/>
                  </a:lnTo>
                  <a:lnTo>
                    <a:pt x="12693" y="19363"/>
                  </a:lnTo>
                  <a:lnTo>
                    <a:pt x="13361" y="18674"/>
                  </a:lnTo>
                  <a:lnTo>
                    <a:pt x="14252" y="19104"/>
                  </a:lnTo>
                  <a:lnTo>
                    <a:pt x="14474" y="19621"/>
                  </a:lnTo>
                  <a:lnTo>
                    <a:pt x="15365" y="19190"/>
                  </a:lnTo>
                  <a:lnTo>
                    <a:pt x="15922" y="18244"/>
                  </a:lnTo>
                  <a:lnTo>
                    <a:pt x="15922" y="17641"/>
                  </a:lnTo>
                  <a:lnTo>
                    <a:pt x="16478" y="16867"/>
                  </a:lnTo>
                  <a:lnTo>
                    <a:pt x="16478" y="15920"/>
                  </a:lnTo>
                  <a:lnTo>
                    <a:pt x="16701" y="14974"/>
                  </a:lnTo>
                  <a:lnTo>
                    <a:pt x="17035" y="14285"/>
                  </a:lnTo>
                  <a:lnTo>
                    <a:pt x="17703" y="13339"/>
                  </a:lnTo>
                  <a:lnTo>
                    <a:pt x="18037" y="12478"/>
                  </a:lnTo>
                  <a:lnTo>
                    <a:pt x="18371" y="11962"/>
                  </a:lnTo>
                  <a:lnTo>
                    <a:pt x="19039" y="11704"/>
                  </a:lnTo>
                  <a:lnTo>
                    <a:pt x="18594" y="11101"/>
                  </a:lnTo>
                  <a:lnTo>
                    <a:pt x="19151" y="10499"/>
                  </a:lnTo>
                  <a:lnTo>
                    <a:pt x="20709" y="9380"/>
                  </a:lnTo>
                  <a:lnTo>
                    <a:pt x="21266" y="8950"/>
                  </a:lnTo>
                  <a:lnTo>
                    <a:pt x="21600" y="8433"/>
                  </a:lnTo>
                  <a:lnTo>
                    <a:pt x="21377" y="7745"/>
                  </a:lnTo>
                  <a:lnTo>
                    <a:pt x="21043" y="7315"/>
                  </a:lnTo>
                  <a:lnTo>
                    <a:pt x="21489" y="6540"/>
                  </a:lnTo>
                  <a:lnTo>
                    <a:pt x="20375" y="6110"/>
                  </a:lnTo>
                  <a:lnTo>
                    <a:pt x="20487" y="5508"/>
                  </a:lnTo>
                  <a:lnTo>
                    <a:pt x="19596" y="5422"/>
                  </a:lnTo>
                  <a:lnTo>
                    <a:pt x="18482" y="5422"/>
                  </a:lnTo>
                  <a:lnTo>
                    <a:pt x="17926" y="5077"/>
                  </a:lnTo>
                  <a:lnTo>
                    <a:pt x="18594" y="4561"/>
                  </a:lnTo>
                  <a:lnTo>
                    <a:pt x="19262" y="4045"/>
                  </a:lnTo>
                  <a:lnTo>
                    <a:pt x="19485" y="3528"/>
                  </a:lnTo>
                  <a:lnTo>
                    <a:pt x="18928" y="2840"/>
                  </a:lnTo>
                  <a:lnTo>
                    <a:pt x="17814" y="2324"/>
                  </a:lnTo>
                  <a:lnTo>
                    <a:pt x="16924" y="2668"/>
                  </a:lnTo>
                  <a:lnTo>
                    <a:pt x="16256" y="3098"/>
                  </a:lnTo>
                  <a:lnTo>
                    <a:pt x="15254" y="3270"/>
                  </a:lnTo>
                  <a:lnTo>
                    <a:pt x="14140" y="2410"/>
                  </a:lnTo>
                  <a:lnTo>
                    <a:pt x="13806" y="1635"/>
                  </a:lnTo>
                  <a:lnTo>
                    <a:pt x="13806" y="861"/>
                  </a:lnTo>
                  <a:lnTo>
                    <a:pt x="12804" y="688"/>
                  </a:lnTo>
                  <a:lnTo>
                    <a:pt x="12804" y="0"/>
                  </a:lnTo>
                  <a:lnTo>
                    <a:pt x="11635" y="473"/>
                  </a:lnTo>
                  <a:lnTo>
                    <a:pt x="10466" y="344"/>
                  </a:lnTo>
                  <a:lnTo>
                    <a:pt x="9687" y="516"/>
                  </a:lnTo>
                  <a:lnTo>
                    <a:pt x="8685" y="1291"/>
                  </a:lnTo>
                  <a:lnTo>
                    <a:pt x="8907" y="2065"/>
                  </a:lnTo>
                  <a:lnTo>
                    <a:pt x="9575" y="2496"/>
                  </a:lnTo>
                  <a:lnTo>
                    <a:pt x="8573" y="3442"/>
                  </a:lnTo>
                  <a:lnTo>
                    <a:pt x="8016" y="2754"/>
                  </a:lnTo>
                  <a:lnTo>
                    <a:pt x="7460" y="2151"/>
                  </a:lnTo>
                  <a:lnTo>
                    <a:pt x="6569" y="2410"/>
                  </a:lnTo>
                  <a:lnTo>
                    <a:pt x="5790" y="2539"/>
                  </a:lnTo>
                  <a:lnTo>
                    <a:pt x="4955" y="2539"/>
                  </a:lnTo>
                  <a:lnTo>
                    <a:pt x="4175" y="2625"/>
                  </a:lnTo>
                  <a:lnTo>
                    <a:pt x="3841" y="3141"/>
                  </a:lnTo>
                  <a:lnTo>
                    <a:pt x="2951" y="3571"/>
                  </a:lnTo>
                  <a:lnTo>
                    <a:pt x="1837" y="3829"/>
                  </a:lnTo>
                  <a:lnTo>
                    <a:pt x="668" y="4346"/>
                  </a:lnTo>
                  <a:lnTo>
                    <a:pt x="0" y="4991"/>
                  </a:lnTo>
                  <a:lnTo>
                    <a:pt x="111" y="5594"/>
                  </a:lnTo>
                  <a:lnTo>
                    <a:pt x="1948" y="5120"/>
                  </a:lnTo>
                  <a:lnTo>
                    <a:pt x="2004" y="5594"/>
                  </a:lnTo>
                  <a:lnTo>
                    <a:pt x="3062" y="5938"/>
                  </a:lnTo>
                  <a:lnTo>
                    <a:pt x="4175" y="6583"/>
                  </a:lnTo>
                  <a:lnTo>
                    <a:pt x="4008" y="7659"/>
                  </a:lnTo>
                  <a:lnTo>
                    <a:pt x="4843" y="8390"/>
                  </a:lnTo>
                  <a:lnTo>
                    <a:pt x="5678" y="8390"/>
                  </a:lnTo>
                  <a:lnTo>
                    <a:pt x="5678" y="7616"/>
                  </a:lnTo>
                  <a:lnTo>
                    <a:pt x="6513" y="7014"/>
                  </a:lnTo>
                  <a:lnTo>
                    <a:pt x="5233" y="5680"/>
                  </a:lnTo>
                  <a:lnTo>
                    <a:pt x="6068" y="4948"/>
                  </a:lnTo>
                  <a:lnTo>
                    <a:pt x="7126" y="4389"/>
                  </a:lnTo>
                  <a:lnTo>
                    <a:pt x="7571" y="5077"/>
                  </a:lnTo>
                  <a:lnTo>
                    <a:pt x="8462" y="5077"/>
                  </a:lnTo>
                  <a:lnTo>
                    <a:pt x="8351" y="5852"/>
                  </a:lnTo>
                  <a:lnTo>
                    <a:pt x="8351" y="6454"/>
                  </a:lnTo>
                  <a:lnTo>
                    <a:pt x="8685" y="7788"/>
                  </a:lnTo>
                  <a:lnTo>
                    <a:pt x="9575" y="8606"/>
                  </a:ln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20" name="図形"/>
            <p:cNvSpPr/>
            <p:nvPr/>
          </p:nvSpPr>
          <p:spPr>
            <a:xfrm>
              <a:off x="3565630" y="5768795"/>
              <a:ext cx="109641" cy="93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30" h="21600" extrusionOk="0">
                  <a:moveTo>
                    <a:pt x="6091" y="9120"/>
                  </a:moveTo>
                  <a:cubicBezTo>
                    <a:pt x="8405" y="7200"/>
                    <a:pt x="10719" y="5280"/>
                    <a:pt x="13034" y="3360"/>
                  </a:cubicBezTo>
                  <a:cubicBezTo>
                    <a:pt x="14577" y="960"/>
                    <a:pt x="15348" y="480"/>
                    <a:pt x="17662" y="0"/>
                  </a:cubicBezTo>
                  <a:cubicBezTo>
                    <a:pt x="20748" y="5280"/>
                    <a:pt x="16505" y="7680"/>
                    <a:pt x="13034" y="10560"/>
                  </a:cubicBezTo>
                  <a:cubicBezTo>
                    <a:pt x="11491" y="15840"/>
                    <a:pt x="10334" y="19200"/>
                    <a:pt x="6091" y="21600"/>
                  </a:cubicBezTo>
                  <a:cubicBezTo>
                    <a:pt x="3777" y="20640"/>
                    <a:pt x="2234" y="20640"/>
                    <a:pt x="305" y="18720"/>
                  </a:cubicBezTo>
                  <a:cubicBezTo>
                    <a:pt x="-852" y="14400"/>
                    <a:pt x="1462" y="13920"/>
                    <a:pt x="4162" y="12000"/>
                  </a:cubicBezTo>
                  <a:cubicBezTo>
                    <a:pt x="5705" y="9600"/>
                    <a:pt x="4934" y="10560"/>
                    <a:pt x="6091" y="9120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21" name="図形"/>
            <p:cNvSpPr/>
            <p:nvPr/>
          </p:nvSpPr>
          <p:spPr>
            <a:xfrm>
              <a:off x="3696115" y="5537460"/>
              <a:ext cx="124184" cy="16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25" extrusionOk="0">
                  <a:moveTo>
                    <a:pt x="8247" y="20267"/>
                  </a:moveTo>
                  <a:cubicBezTo>
                    <a:pt x="3535" y="21600"/>
                    <a:pt x="2356" y="18933"/>
                    <a:pt x="0" y="16800"/>
                  </a:cubicBezTo>
                  <a:cubicBezTo>
                    <a:pt x="393" y="15200"/>
                    <a:pt x="1178" y="14400"/>
                    <a:pt x="2356" y="13067"/>
                  </a:cubicBezTo>
                  <a:cubicBezTo>
                    <a:pt x="1178" y="11467"/>
                    <a:pt x="2356" y="10667"/>
                    <a:pt x="2749" y="9067"/>
                  </a:cubicBezTo>
                  <a:cubicBezTo>
                    <a:pt x="2356" y="7467"/>
                    <a:pt x="1178" y="6667"/>
                    <a:pt x="393" y="5067"/>
                  </a:cubicBezTo>
                  <a:cubicBezTo>
                    <a:pt x="2749" y="2133"/>
                    <a:pt x="4320" y="533"/>
                    <a:pt x="9425" y="0"/>
                  </a:cubicBezTo>
                  <a:cubicBezTo>
                    <a:pt x="12175" y="267"/>
                    <a:pt x="14138" y="800"/>
                    <a:pt x="16887" y="1067"/>
                  </a:cubicBezTo>
                  <a:cubicBezTo>
                    <a:pt x="19636" y="2133"/>
                    <a:pt x="21207" y="1600"/>
                    <a:pt x="21600" y="4000"/>
                  </a:cubicBezTo>
                  <a:cubicBezTo>
                    <a:pt x="20029" y="5600"/>
                    <a:pt x="17673" y="8000"/>
                    <a:pt x="15316" y="8800"/>
                  </a:cubicBezTo>
                  <a:cubicBezTo>
                    <a:pt x="13353" y="6667"/>
                    <a:pt x="16887" y="6933"/>
                    <a:pt x="13353" y="5867"/>
                  </a:cubicBezTo>
                  <a:cubicBezTo>
                    <a:pt x="10604" y="7200"/>
                    <a:pt x="10604" y="8533"/>
                    <a:pt x="13353" y="9867"/>
                  </a:cubicBezTo>
                  <a:cubicBezTo>
                    <a:pt x="12960" y="11733"/>
                    <a:pt x="11782" y="11200"/>
                    <a:pt x="9425" y="12000"/>
                  </a:cubicBezTo>
                  <a:cubicBezTo>
                    <a:pt x="11782" y="13333"/>
                    <a:pt x="11389" y="14400"/>
                    <a:pt x="8640" y="15200"/>
                  </a:cubicBezTo>
                  <a:cubicBezTo>
                    <a:pt x="5498" y="14133"/>
                    <a:pt x="7855" y="16267"/>
                    <a:pt x="6284" y="17867"/>
                  </a:cubicBezTo>
                  <a:cubicBezTo>
                    <a:pt x="7069" y="19733"/>
                    <a:pt x="6676" y="19200"/>
                    <a:pt x="8247" y="20267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22" name="図形"/>
            <p:cNvSpPr/>
            <p:nvPr/>
          </p:nvSpPr>
          <p:spPr>
            <a:xfrm>
              <a:off x="3595404" y="5338418"/>
              <a:ext cx="234788" cy="192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3" h="21256" extrusionOk="0">
                  <a:moveTo>
                    <a:pt x="484" y="2643"/>
                  </a:moveTo>
                  <a:cubicBezTo>
                    <a:pt x="670" y="575"/>
                    <a:pt x="856" y="-344"/>
                    <a:pt x="2718" y="116"/>
                  </a:cubicBezTo>
                  <a:cubicBezTo>
                    <a:pt x="3277" y="1265"/>
                    <a:pt x="4208" y="2643"/>
                    <a:pt x="5139" y="3562"/>
                  </a:cubicBezTo>
                  <a:cubicBezTo>
                    <a:pt x="5884" y="4941"/>
                    <a:pt x="5697" y="5630"/>
                    <a:pt x="5139" y="7009"/>
                  </a:cubicBezTo>
                  <a:cubicBezTo>
                    <a:pt x="4766" y="9077"/>
                    <a:pt x="5884" y="9996"/>
                    <a:pt x="7187" y="10916"/>
                  </a:cubicBezTo>
                  <a:cubicBezTo>
                    <a:pt x="8118" y="12294"/>
                    <a:pt x="9235" y="12984"/>
                    <a:pt x="10539" y="13213"/>
                  </a:cubicBezTo>
                  <a:cubicBezTo>
                    <a:pt x="11656" y="12294"/>
                    <a:pt x="12028" y="12984"/>
                    <a:pt x="13332" y="13213"/>
                  </a:cubicBezTo>
                  <a:cubicBezTo>
                    <a:pt x="15194" y="15052"/>
                    <a:pt x="16125" y="11375"/>
                    <a:pt x="17801" y="10226"/>
                  </a:cubicBezTo>
                  <a:cubicBezTo>
                    <a:pt x="21525" y="10916"/>
                    <a:pt x="18918" y="14362"/>
                    <a:pt x="17242" y="15971"/>
                  </a:cubicBezTo>
                  <a:cubicBezTo>
                    <a:pt x="16684" y="17809"/>
                    <a:pt x="16125" y="19647"/>
                    <a:pt x="14635" y="20796"/>
                  </a:cubicBezTo>
                  <a:cubicBezTo>
                    <a:pt x="13518" y="19877"/>
                    <a:pt x="13332" y="19647"/>
                    <a:pt x="13518" y="17809"/>
                  </a:cubicBezTo>
                  <a:cubicBezTo>
                    <a:pt x="13332" y="16430"/>
                    <a:pt x="13146" y="15511"/>
                    <a:pt x="12401" y="14362"/>
                  </a:cubicBezTo>
                  <a:cubicBezTo>
                    <a:pt x="11284" y="15282"/>
                    <a:pt x="10353" y="16430"/>
                    <a:pt x="9049" y="16660"/>
                  </a:cubicBezTo>
                  <a:cubicBezTo>
                    <a:pt x="7373" y="18269"/>
                    <a:pt x="7001" y="20107"/>
                    <a:pt x="4953" y="21256"/>
                  </a:cubicBezTo>
                  <a:cubicBezTo>
                    <a:pt x="3277" y="20567"/>
                    <a:pt x="4766" y="19188"/>
                    <a:pt x="5511" y="17809"/>
                  </a:cubicBezTo>
                  <a:cubicBezTo>
                    <a:pt x="4953" y="16430"/>
                    <a:pt x="5511" y="16201"/>
                    <a:pt x="5697" y="14592"/>
                  </a:cubicBezTo>
                  <a:cubicBezTo>
                    <a:pt x="5511" y="12754"/>
                    <a:pt x="4208" y="12754"/>
                    <a:pt x="2904" y="11835"/>
                  </a:cubicBezTo>
                  <a:cubicBezTo>
                    <a:pt x="1973" y="10226"/>
                    <a:pt x="1042" y="9077"/>
                    <a:pt x="111" y="7469"/>
                  </a:cubicBezTo>
                  <a:cubicBezTo>
                    <a:pt x="-75" y="5860"/>
                    <a:pt x="-75" y="4252"/>
                    <a:pt x="484" y="2643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23" name="図形"/>
            <p:cNvSpPr/>
            <p:nvPr/>
          </p:nvSpPr>
          <p:spPr>
            <a:xfrm>
              <a:off x="3271638" y="5392189"/>
              <a:ext cx="117264" cy="104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4" h="19416" extrusionOk="0">
                  <a:moveTo>
                    <a:pt x="11600" y="6058"/>
                  </a:moveTo>
                  <a:cubicBezTo>
                    <a:pt x="9600" y="5286"/>
                    <a:pt x="7600" y="4901"/>
                    <a:pt x="5600" y="4129"/>
                  </a:cubicBezTo>
                  <a:cubicBezTo>
                    <a:pt x="4000" y="6829"/>
                    <a:pt x="4400" y="7986"/>
                    <a:pt x="5600" y="10686"/>
                  </a:cubicBezTo>
                  <a:cubicBezTo>
                    <a:pt x="3600" y="13001"/>
                    <a:pt x="2800" y="15315"/>
                    <a:pt x="0" y="16858"/>
                  </a:cubicBezTo>
                  <a:cubicBezTo>
                    <a:pt x="2400" y="20715"/>
                    <a:pt x="4800" y="19172"/>
                    <a:pt x="9600" y="18786"/>
                  </a:cubicBezTo>
                  <a:cubicBezTo>
                    <a:pt x="11600" y="17629"/>
                    <a:pt x="13200" y="16472"/>
                    <a:pt x="15200" y="15701"/>
                  </a:cubicBezTo>
                  <a:cubicBezTo>
                    <a:pt x="18800" y="17629"/>
                    <a:pt x="19200" y="15701"/>
                    <a:pt x="18800" y="12229"/>
                  </a:cubicBezTo>
                  <a:cubicBezTo>
                    <a:pt x="19600" y="7601"/>
                    <a:pt x="21600" y="9915"/>
                    <a:pt x="20400" y="5286"/>
                  </a:cubicBezTo>
                  <a:cubicBezTo>
                    <a:pt x="20000" y="1815"/>
                    <a:pt x="20800" y="-885"/>
                    <a:pt x="16800" y="272"/>
                  </a:cubicBezTo>
                  <a:cubicBezTo>
                    <a:pt x="16000" y="5286"/>
                    <a:pt x="15200" y="3744"/>
                    <a:pt x="11600" y="6058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24" name="図形"/>
            <p:cNvSpPr/>
            <p:nvPr/>
          </p:nvSpPr>
          <p:spPr>
            <a:xfrm>
              <a:off x="3401153" y="5243841"/>
              <a:ext cx="96268" cy="181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5" h="21087" extrusionOk="0">
                  <a:moveTo>
                    <a:pt x="2486" y="17447"/>
                  </a:moveTo>
                  <a:cubicBezTo>
                    <a:pt x="-159" y="16718"/>
                    <a:pt x="-600" y="16233"/>
                    <a:pt x="722" y="14777"/>
                  </a:cubicBezTo>
                  <a:cubicBezTo>
                    <a:pt x="1604" y="12350"/>
                    <a:pt x="4690" y="11379"/>
                    <a:pt x="8657" y="10166"/>
                  </a:cubicBezTo>
                  <a:cubicBezTo>
                    <a:pt x="11302" y="7981"/>
                    <a:pt x="9539" y="3613"/>
                    <a:pt x="7775" y="943"/>
                  </a:cubicBezTo>
                  <a:cubicBezTo>
                    <a:pt x="9979" y="-513"/>
                    <a:pt x="11302" y="-28"/>
                    <a:pt x="13947" y="700"/>
                  </a:cubicBezTo>
                  <a:cubicBezTo>
                    <a:pt x="15710" y="2157"/>
                    <a:pt x="15269" y="2642"/>
                    <a:pt x="12624" y="3613"/>
                  </a:cubicBezTo>
                  <a:cubicBezTo>
                    <a:pt x="11302" y="5069"/>
                    <a:pt x="10861" y="5554"/>
                    <a:pt x="12624" y="6768"/>
                  </a:cubicBezTo>
                  <a:cubicBezTo>
                    <a:pt x="10861" y="9923"/>
                    <a:pt x="14828" y="10166"/>
                    <a:pt x="18355" y="11622"/>
                  </a:cubicBezTo>
                  <a:cubicBezTo>
                    <a:pt x="20559" y="14291"/>
                    <a:pt x="13947" y="15748"/>
                    <a:pt x="10420" y="16961"/>
                  </a:cubicBezTo>
                  <a:cubicBezTo>
                    <a:pt x="11743" y="19388"/>
                    <a:pt x="9539" y="18175"/>
                    <a:pt x="8657" y="20359"/>
                  </a:cubicBezTo>
                  <a:cubicBezTo>
                    <a:pt x="4690" y="19874"/>
                    <a:pt x="4690" y="19874"/>
                    <a:pt x="1163" y="21087"/>
                  </a:cubicBezTo>
                  <a:cubicBezTo>
                    <a:pt x="-1041" y="18903"/>
                    <a:pt x="2486" y="19874"/>
                    <a:pt x="2486" y="17447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25" name="図形"/>
            <p:cNvSpPr/>
            <p:nvPr/>
          </p:nvSpPr>
          <p:spPr>
            <a:xfrm>
              <a:off x="3779656" y="6264812"/>
              <a:ext cx="117456" cy="100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8" h="21600" extrusionOk="0">
                  <a:moveTo>
                    <a:pt x="6000" y="4950"/>
                  </a:moveTo>
                  <a:cubicBezTo>
                    <a:pt x="7600" y="3150"/>
                    <a:pt x="8800" y="1350"/>
                    <a:pt x="10800" y="0"/>
                  </a:cubicBezTo>
                  <a:cubicBezTo>
                    <a:pt x="14400" y="1800"/>
                    <a:pt x="14000" y="3600"/>
                    <a:pt x="16400" y="6300"/>
                  </a:cubicBezTo>
                  <a:cubicBezTo>
                    <a:pt x="17600" y="7650"/>
                    <a:pt x="19200" y="8100"/>
                    <a:pt x="20400" y="9000"/>
                  </a:cubicBezTo>
                  <a:cubicBezTo>
                    <a:pt x="21600" y="12150"/>
                    <a:pt x="20000" y="14400"/>
                    <a:pt x="17600" y="15750"/>
                  </a:cubicBezTo>
                  <a:cubicBezTo>
                    <a:pt x="15600" y="18900"/>
                    <a:pt x="15600" y="20700"/>
                    <a:pt x="12000" y="21600"/>
                  </a:cubicBezTo>
                  <a:cubicBezTo>
                    <a:pt x="6000" y="21150"/>
                    <a:pt x="4400" y="17100"/>
                    <a:pt x="0" y="13050"/>
                  </a:cubicBezTo>
                  <a:cubicBezTo>
                    <a:pt x="400" y="11250"/>
                    <a:pt x="0" y="9450"/>
                    <a:pt x="800" y="7650"/>
                  </a:cubicBezTo>
                  <a:cubicBezTo>
                    <a:pt x="1200" y="6300"/>
                    <a:pt x="6000" y="3600"/>
                    <a:pt x="6000" y="4950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26" name="図形"/>
            <p:cNvSpPr/>
            <p:nvPr/>
          </p:nvSpPr>
          <p:spPr>
            <a:xfrm>
              <a:off x="3955770" y="6145137"/>
              <a:ext cx="89186" cy="175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0" h="21453" extrusionOk="0">
                  <a:moveTo>
                    <a:pt x="0" y="19674"/>
                  </a:moveTo>
                  <a:cubicBezTo>
                    <a:pt x="1054" y="16117"/>
                    <a:pt x="1054" y="16371"/>
                    <a:pt x="4215" y="13829"/>
                  </a:cubicBezTo>
                  <a:cubicBezTo>
                    <a:pt x="2107" y="6968"/>
                    <a:pt x="7376" y="7477"/>
                    <a:pt x="13698" y="2394"/>
                  </a:cubicBezTo>
                  <a:cubicBezTo>
                    <a:pt x="14751" y="-147"/>
                    <a:pt x="14751" y="-147"/>
                    <a:pt x="20020" y="107"/>
                  </a:cubicBezTo>
                  <a:cubicBezTo>
                    <a:pt x="21073" y="2394"/>
                    <a:pt x="21073" y="2902"/>
                    <a:pt x="20020" y="5189"/>
                  </a:cubicBezTo>
                  <a:cubicBezTo>
                    <a:pt x="21600" y="9255"/>
                    <a:pt x="18439" y="10780"/>
                    <a:pt x="12644" y="13067"/>
                  </a:cubicBezTo>
                  <a:cubicBezTo>
                    <a:pt x="9483" y="15862"/>
                    <a:pt x="11063" y="19674"/>
                    <a:pt x="5795" y="21453"/>
                  </a:cubicBezTo>
                  <a:cubicBezTo>
                    <a:pt x="1580" y="21199"/>
                    <a:pt x="0" y="18404"/>
                    <a:pt x="0" y="19674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27" name="図形"/>
            <p:cNvSpPr/>
            <p:nvPr/>
          </p:nvSpPr>
          <p:spPr>
            <a:xfrm>
              <a:off x="1022386" y="8182186"/>
              <a:ext cx="61387" cy="56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75" h="21600" extrusionOk="0">
                  <a:moveTo>
                    <a:pt x="1350" y="10400"/>
                  </a:moveTo>
                  <a:cubicBezTo>
                    <a:pt x="-2025" y="2400"/>
                    <a:pt x="4050" y="800"/>
                    <a:pt x="9450" y="0"/>
                  </a:cubicBezTo>
                  <a:cubicBezTo>
                    <a:pt x="14850" y="800"/>
                    <a:pt x="16875" y="1600"/>
                    <a:pt x="19575" y="7200"/>
                  </a:cubicBezTo>
                  <a:cubicBezTo>
                    <a:pt x="17550" y="12000"/>
                    <a:pt x="18225" y="16800"/>
                    <a:pt x="15525" y="21600"/>
                  </a:cubicBezTo>
                  <a:cubicBezTo>
                    <a:pt x="5400" y="19200"/>
                    <a:pt x="5400" y="20000"/>
                    <a:pt x="0" y="12000"/>
                  </a:cubicBezTo>
                  <a:cubicBezTo>
                    <a:pt x="1350" y="7200"/>
                    <a:pt x="1350" y="6400"/>
                    <a:pt x="1350" y="10400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28" name="図形"/>
            <p:cNvSpPr/>
            <p:nvPr/>
          </p:nvSpPr>
          <p:spPr>
            <a:xfrm>
              <a:off x="1291495" y="8230086"/>
              <a:ext cx="121926" cy="104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84" extrusionOk="0">
                  <a:moveTo>
                    <a:pt x="1600" y="9325"/>
                  </a:moveTo>
                  <a:cubicBezTo>
                    <a:pt x="4000" y="8055"/>
                    <a:pt x="4400" y="6360"/>
                    <a:pt x="6000" y="4243"/>
                  </a:cubicBezTo>
                  <a:cubicBezTo>
                    <a:pt x="6800" y="-416"/>
                    <a:pt x="6800" y="-416"/>
                    <a:pt x="11200" y="431"/>
                  </a:cubicBezTo>
                  <a:cubicBezTo>
                    <a:pt x="12800" y="2972"/>
                    <a:pt x="15200" y="4243"/>
                    <a:pt x="18000" y="4666"/>
                  </a:cubicBezTo>
                  <a:cubicBezTo>
                    <a:pt x="20000" y="5937"/>
                    <a:pt x="20400" y="7631"/>
                    <a:pt x="21600" y="9749"/>
                  </a:cubicBezTo>
                  <a:cubicBezTo>
                    <a:pt x="20800" y="12290"/>
                    <a:pt x="20000" y="13137"/>
                    <a:pt x="18000" y="14408"/>
                  </a:cubicBezTo>
                  <a:cubicBezTo>
                    <a:pt x="16000" y="17372"/>
                    <a:pt x="16400" y="20337"/>
                    <a:pt x="12400" y="21184"/>
                  </a:cubicBezTo>
                  <a:cubicBezTo>
                    <a:pt x="8800" y="19066"/>
                    <a:pt x="7200" y="16525"/>
                    <a:pt x="2800" y="15678"/>
                  </a:cubicBezTo>
                  <a:cubicBezTo>
                    <a:pt x="1200" y="13560"/>
                    <a:pt x="400" y="12290"/>
                    <a:pt x="0" y="9749"/>
                  </a:cubicBezTo>
                  <a:cubicBezTo>
                    <a:pt x="2000" y="8478"/>
                    <a:pt x="1600" y="7631"/>
                    <a:pt x="1600" y="9325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29" name="図形"/>
            <p:cNvSpPr/>
            <p:nvPr/>
          </p:nvSpPr>
          <p:spPr>
            <a:xfrm>
              <a:off x="1445175" y="8190523"/>
              <a:ext cx="116881" cy="112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8" h="21600" extrusionOk="0">
                  <a:moveTo>
                    <a:pt x="348" y="14000"/>
                  </a:moveTo>
                  <a:cubicBezTo>
                    <a:pt x="721" y="11200"/>
                    <a:pt x="1838" y="9600"/>
                    <a:pt x="4072" y="11600"/>
                  </a:cubicBezTo>
                  <a:cubicBezTo>
                    <a:pt x="7424" y="10000"/>
                    <a:pt x="8914" y="6400"/>
                    <a:pt x="12638" y="5600"/>
                  </a:cubicBezTo>
                  <a:cubicBezTo>
                    <a:pt x="14872" y="4400"/>
                    <a:pt x="16362" y="1600"/>
                    <a:pt x="18597" y="0"/>
                  </a:cubicBezTo>
                  <a:cubicBezTo>
                    <a:pt x="20831" y="4000"/>
                    <a:pt x="17107" y="7600"/>
                    <a:pt x="14128" y="9600"/>
                  </a:cubicBezTo>
                  <a:cubicBezTo>
                    <a:pt x="12265" y="12800"/>
                    <a:pt x="13383" y="14400"/>
                    <a:pt x="14872" y="17600"/>
                  </a:cubicBezTo>
                  <a:cubicBezTo>
                    <a:pt x="13383" y="20400"/>
                    <a:pt x="11521" y="21200"/>
                    <a:pt x="8541" y="21600"/>
                  </a:cubicBezTo>
                  <a:cubicBezTo>
                    <a:pt x="5934" y="21200"/>
                    <a:pt x="4072" y="21600"/>
                    <a:pt x="1838" y="21200"/>
                  </a:cubicBezTo>
                  <a:cubicBezTo>
                    <a:pt x="1093" y="19600"/>
                    <a:pt x="-769" y="14000"/>
                    <a:pt x="348" y="14000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30" name="図形"/>
            <p:cNvSpPr/>
            <p:nvPr/>
          </p:nvSpPr>
          <p:spPr>
            <a:xfrm>
              <a:off x="1876281" y="8142171"/>
              <a:ext cx="97585" cy="79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9" h="20125" extrusionOk="0">
                  <a:moveTo>
                    <a:pt x="0" y="10115"/>
                  </a:moveTo>
                  <a:cubicBezTo>
                    <a:pt x="900" y="1686"/>
                    <a:pt x="-450" y="-1475"/>
                    <a:pt x="6300" y="632"/>
                  </a:cubicBezTo>
                  <a:cubicBezTo>
                    <a:pt x="11250" y="6427"/>
                    <a:pt x="10800" y="9588"/>
                    <a:pt x="18450" y="10642"/>
                  </a:cubicBezTo>
                  <a:cubicBezTo>
                    <a:pt x="21150" y="15910"/>
                    <a:pt x="18000" y="19071"/>
                    <a:pt x="13500" y="20125"/>
                  </a:cubicBezTo>
                  <a:cubicBezTo>
                    <a:pt x="8550" y="19598"/>
                    <a:pt x="4050" y="20125"/>
                    <a:pt x="0" y="16437"/>
                  </a:cubicBezTo>
                  <a:cubicBezTo>
                    <a:pt x="0" y="15384"/>
                    <a:pt x="0" y="5901"/>
                    <a:pt x="0" y="10115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31" name="図形"/>
            <p:cNvSpPr/>
            <p:nvPr/>
          </p:nvSpPr>
          <p:spPr>
            <a:xfrm>
              <a:off x="2743299" y="7509021"/>
              <a:ext cx="318359" cy="278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0901" extrusionOk="0">
                  <a:moveTo>
                    <a:pt x="8518" y="7513"/>
                  </a:moveTo>
                  <a:cubicBezTo>
                    <a:pt x="6693" y="4852"/>
                    <a:pt x="8214" y="4070"/>
                    <a:pt x="10344" y="3287"/>
                  </a:cubicBezTo>
                  <a:cubicBezTo>
                    <a:pt x="12169" y="3600"/>
                    <a:pt x="12321" y="3443"/>
                    <a:pt x="13234" y="5009"/>
                  </a:cubicBezTo>
                  <a:cubicBezTo>
                    <a:pt x="13842" y="4852"/>
                    <a:pt x="14451" y="4852"/>
                    <a:pt x="14907" y="4539"/>
                  </a:cubicBezTo>
                  <a:cubicBezTo>
                    <a:pt x="15820" y="3913"/>
                    <a:pt x="15972" y="2817"/>
                    <a:pt x="17189" y="2348"/>
                  </a:cubicBezTo>
                  <a:cubicBezTo>
                    <a:pt x="17645" y="1252"/>
                    <a:pt x="17493" y="470"/>
                    <a:pt x="18558" y="0"/>
                  </a:cubicBezTo>
                  <a:cubicBezTo>
                    <a:pt x="19623" y="313"/>
                    <a:pt x="20231" y="626"/>
                    <a:pt x="20992" y="1409"/>
                  </a:cubicBezTo>
                  <a:cubicBezTo>
                    <a:pt x="20840" y="2504"/>
                    <a:pt x="21296" y="2661"/>
                    <a:pt x="21448" y="3600"/>
                  </a:cubicBezTo>
                  <a:cubicBezTo>
                    <a:pt x="20383" y="5009"/>
                    <a:pt x="17949" y="6574"/>
                    <a:pt x="16428" y="7513"/>
                  </a:cubicBezTo>
                  <a:cubicBezTo>
                    <a:pt x="15363" y="8922"/>
                    <a:pt x="14755" y="9548"/>
                    <a:pt x="13082" y="9861"/>
                  </a:cubicBezTo>
                  <a:cubicBezTo>
                    <a:pt x="12017" y="10487"/>
                    <a:pt x="11104" y="11270"/>
                    <a:pt x="9887" y="11583"/>
                  </a:cubicBezTo>
                  <a:cubicBezTo>
                    <a:pt x="8975" y="12835"/>
                    <a:pt x="9887" y="13617"/>
                    <a:pt x="10344" y="14870"/>
                  </a:cubicBezTo>
                  <a:cubicBezTo>
                    <a:pt x="9735" y="15652"/>
                    <a:pt x="9127" y="15965"/>
                    <a:pt x="8671" y="16748"/>
                  </a:cubicBezTo>
                  <a:cubicBezTo>
                    <a:pt x="8062" y="16591"/>
                    <a:pt x="7454" y="15965"/>
                    <a:pt x="6845" y="15965"/>
                  </a:cubicBezTo>
                  <a:cubicBezTo>
                    <a:pt x="5780" y="15965"/>
                    <a:pt x="4563" y="18470"/>
                    <a:pt x="3955" y="19252"/>
                  </a:cubicBezTo>
                  <a:cubicBezTo>
                    <a:pt x="3499" y="20817"/>
                    <a:pt x="3347" y="20817"/>
                    <a:pt x="1825" y="20504"/>
                  </a:cubicBezTo>
                  <a:cubicBezTo>
                    <a:pt x="456" y="21600"/>
                    <a:pt x="456" y="20191"/>
                    <a:pt x="0" y="19096"/>
                  </a:cubicBezTo>
                  <a:cubicBezTo>
                    <a:pt x="456" y="16748"/>
                    <a:pt x="-152" y="15809"/>
                    <a:pt x="2586" y="15339"/>
                  </a:cubicBezTo>
                  <a:cubicBezTo>
                    <a:pt x="4868" y="14243"/>
                    <a:pt x="2738" y="10957"/>
                    <a:pt x="5324" y="9861"/>
                  </a:cubicBezTo>
                  <a:cubicBezTo>
                    <a:pt x="6389" y="10174"/>
                    <a:pt x="6997" y="10330"/>
                    <a:pt x="8062" y="10174"/>
                  </a:cubicBezTo>
                  <a:cubicBezTo>
                    <a:pt x="8975" y="8922"/>
                    <a:pt x="8975" y="8922"/>
                    <a:pt x="8518" y="7513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32" name="図形"/>
            <p:cNvSpPr/>
            <p:nvPr/>
          </p:nvSpPr>
          <p:spPr>
            <a:xfrm>
              <a:off x="3343711" y="6972300"/>
              <a:ext cx="168744" cy="149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5" h="20879" extrusionOk="0">
                  <a:moveTo>
                    <a:pt x="764" y="10371"/>
                  </a:moveTo>
                  <a:cubicBezTo>
                    <a:pt x="1261" y="7160"/>
                    <a:pt x="4240" y="7160"/>
                    <a:pt x="6723" y="6576"/>
                  </a:cubicBezTo>
                  <a:cubicBezTo>
                    <a:pt x="7964" y="5701"/>
                    <a:pt x="8957" y="5117"/>
                    <a:pt x="10447" y="4825"/>
                  </a:cubicBezTo>
                  <a:cubicBezTo>
                    <a:pt x="11688" y="2490"/>
                    <a:pt x="12681" y="1906"/>
                    <a:pt x="14916" y="1322"/>
                  </a:cubicBezTo>
                  <a:cubicBezTo>
                    <a:pt x="16157" y="-721"/>
                    <a:pt x="16654" y="-137"/>
                    <a:pt x="18144" y="1322"/>
                  </a:cubicBezTo>
                  <a:cubicBezTo>
                    <a:pt x="20378" y="6576"/>
                    <a:pt x="12930" y="10663"/>
                    <a:pt x="9702" y="12706"/>
                  </a:cubicBezTo>
                  <a:cubicBezTo>
                    <a:pt x="7468" y="17960"/>
                    <a:pt x="10199" y="17084"/>
                    <a:pt x="5978" y="20879"/>
                  </a:cubicBezTo>
                  <a:cubicBezTo>
                    <a:pt x="4488" y="20587"/>
                    <a:pt x="3744" y="19711"/>
                    <a:pt x="2502" y="18836"/>
                  </a:cubicBezTo>
                  <a:cubicBezTo>
                    <a:pt x="1261" y="17084"/>
                    <a:pt x="764" y="16793"/>
                    <a:pt x="1509" y="14749"/>
                  </a:cubicBezTo>
                  <a:cubicBezTo>
                    <a:pt x="1261" y="13874"/>
                    <a:pt x="-1222" y="10371"/>
                    <a:pt x="764" y="10371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33" name="図形"/>
            <p:cNvSpPr/>
            <p:nvPr/>
          </p:nvSpPr>
          <p:spPr>
            <a:xfrm>
              <a:off x="3229994" y="7163060"/>
              <a:ext cx="76303" cy="125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9" h="21600" extrusionOk="0">
                  <a:moveTo>
                    <a:pt x="260" y="9000"/>
                  </a:moveTo>
                  <a:cubicBezTo>
                    <a:pt x="1427" y="3240"/>
                    <a:pt x="1427" y="2520"/>
                    <a:pt x="8433" y="0"/>
                  </a:cubicBezTo>
                  <a:cubicBezTo>
                    <a:pt x="12519" y="360"/>
                    <a:pt x="13687" y="1080"/>
                    <a:pt x="15438" y="3600"/>
                  </a:cubicBezTo>
                  <a:cubicBezTo>
                    <a:pt x="16022" y="6120"/>
                    <a:pt x="17190" y="6480"/>
                    <a:pt x="16022" y="9000"/>
                  </a:cubicBezTo>
                  <a:cubicBezTo>
                    <a:pt x="16606" y="10080"/>
                    <a:pt x="18941" y="10800"/>
                    <a:pt x="19525" y="11880"/>
                  </a:cubicBezTo>
                  <a:cubicBezTo>
                    <a:pt x="21276" y="17280"/>
                    <a:pt x="11352" y="19800"/>
                    <a:pt x="5514" y="21600"/>
                  </a:cubicBezTo>
                  <a:cubicBezTo>
                    <a:pt x="1427" y="20520"/>
                    <a:pt x="2011" y="18360"/>
                    <a:pt x="260" y="16200"/>
                  </a:cubicBezTo>
                  <a:cubicBezTo>
                    <a:pt x="-324" y="13680"/>
                    <a:pt x="260" y="9000"/>
                    <a:pt x="260" y="9000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34" name="図形"/>
            <p:cNvSpPr/>
            <p:nvPr/>
          </p:nvSpPr>
          <p:spPr>
            <a:xfrm>
              <a:off x="3103169" y="7338124"/>
              <a:ext cx="70769" cy="43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44" h="21600" extrusionOk="0">
                  <a:moveTo>
                    <a:pt x="2318" y="10286"/>
                  </a:moveTo>
                  <a:cubicBezTo>
                    <a:pt x="3323" y="0"/>
                    <a:pt x="5332" y="1029"/>
                    <a:pt x="10355" y="0"/>
                  </a:cubicBezTo>
                  <a:cubicBezTo>
                    <a:pt x="15881" y="1029"/>
                    <a:pt x="17890" y="6171"/>
                    <a:pt x="12867" y="13371"/>
                  </a:cubicBezTo>
                  <a:cubicBezTo>
                    <a:pt x="10857" y="20571"/>
                    <a:pt x="8346" y="19543"/>
                    <a:pt x="4327" y="21600"/>
                  </a:cubicBezTo>
                  <a:cubicBezTo>
                    <a:pt x="-3710" y="17486"/>
                    <a:pt x="1816" y="6171"/>
                    <a:pt x="2318" y="6171"/>
                  </a:cubicBezTo>
                  <a:cubicBezTo>
                    <a:pt x="2820" y="6171"/>
                    <a:pt x="2318" y="9257"/>
                    <a:pt x="2318" y="10286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35" name="図形"/>
            <p:cNvSpPr/>
            <p:nvPr/>
          </p:nvSpPr>
          <p:spPr>
            <a:xfrm>
              <a:off x="4032536" y="2350867"/>
              <a:ext cx="3431946" cy="2921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507" y="6702"/>
                  </a:moveTo>
                  <a:lnTo>
                    <a:pt x="17507" y="6163"/>
                  </a:lnTo>
                  <a:lnTo>
                    <a:pt x="17678" y="5916"/>
                  </a:lnTo>
                  <a:lnTo>
                    <a:pt x="17763" y="5577"/>
                  </a:lnTo>
                  <a:lnTo>
                    <a:pt x="17820" y="5053"/>
                  </a:lnTo>
                  <a:lnTo>
                    <a:pt x="17735" y="4776"/>
                  </a:lnTo>
                  <a:lnTo>
                    <a:pt x="17621" y="4375"/>
                  </a:lnTo>
                  <a:lnTo>
                    <a:pt x="17280" y="4684"/>
                  </a:lnTo>
                  <a:lnTo>
                    <a:pt x="17138" y="4437"/>
                  </a:lnTo>
                  <a:lnTo>
                    <a:pt x="17109" y="4191"/>
                  </a:lnTo>
                  <a:lnTo>
                    <a:pt x="17451" y="4129"/>
                  </a:lnTo>
                  <a:lnTo>
                    <a:pt x="17621" y="3852"/>
                  </a:lnTo>
                  <a:lnTo>
                    <a:pt x="17678" y="3420"/>
                  </a:lnTo>
                  <a:lnTo>
                    <a:pt x="17593" y="2958"/>
                  </a:lnTo>
                  <a:lnTo>
                    <a:pt x="17451" y="2681"/>
                  </a:lnTo>
                  <a:lnTo>
                    <a:pt x="17507" y="2465"/>
                  </a:lnTo>
                  <a:lnTo>
                    <a:pt x="17593" y="2219"/>
                  </a:lnTo>
                  <a:lnTo>
                    <a:pt x="17934" y="2188"/>
                  </a:lnTo>
                  <a:lnTo>
                    <a:pt x="18104" y="1972"/>
                  </a:lnTo>
                  <a:lnTo>
                    <a:pt x="18076" y="1664"/>
                  </a:lnTo>
                  <a:lnTo>
                    <a:pt x="18189" y="1417"/>
                  </a:lnTo>
                  <a:lnTo>
                    <a:pt x="18076" y="1263"/>
                  </a:lnTo>
                  <a:lnTo>
                    <a:pt x="18161" y="1017"/>
                  </a:lnTo>
                  <a:lnTo>
                    <a:pt x="18275" y="832"/>
                  </a:lnTo>
                  <a:lnTo>
                    <a:pt x="18587" y="863"/>
                  </a:lnTo>
                  <a:lnTo>
                    <a:pt x="18758" y="1140"/>
                  </a:lnTo>
                  <a:lnTo>
                    <a:pt x="18786" y="1541"/>
                  </a:lnTo>
                  <a:lnTo>
                    <a:pt x="18985" y="1910"/>
                  </a:lnTo>
                  <a:lnTo>
                    <a:pt x="19071" y="1726"/>
                  </a:lnTo>
                  <a:lnTo>
                    <a:pt x="19184" y="1417"/>
                  </a:lnTo>
                  <a:lnTo>
                    <a:pt x="19440" y="1571"/>
                  </a:lnTo>
                  <a:lnTo>
                    <a:pt x="19667" y="1787"/>
                  </a:lnTo>
                  <a:lnTo>
                    <a:pt x="19838" y="1479"/>
                  </a:lnTo>
                  <a:lnTo>
                    <a:pt x="19895" y="1078"/>
                  </a:lnTo>
                  <a:lnTo>
                    <a:pt x="19809" y="740"/>
                  </a:lnTo>
                  <a:lnTo>
                    <a:pt x="19582" y="986"/>
                  </a:lnTo>
                  <a:lnTo>
                    <a:pt x="19241" y="1140"/>
                  </a:lnTo>
                  <a:lnTo>
                    <a:pt x="18957" y="1140"/>
                  </a:lnTo>
                  <a:lnTo>
                    <a:pt x="18928" y="863"/>
                  </a:lnTo>
                  <a:lnTo>
                    <a:pt x="19099" y="462"/>
                  </a:lnTo>
                  <a:lnTo>
                    <a:pt x="19184" y="0"/>
                  </a:lnTo>
                  <a:lnTo>
                    <a:pt x="19639" y="216"/>
                  </a:lnTo>
                  <a:lnTo>
                    <a:pt x="19952" y="431"/>
                  </a:lnTo>
                  <a:lnTo>
                    <a:pt x="20179" y="401"/>
                  </a:lnTo>
                  <a:lnTo>
                    <a:pt x="20151" y="1602"/>
                  </a:lnTo>
                  <a:lnTo>
                    <a:pt x="20236" y="2095"/>
                  </a:lnTo>
                  <a:lnTo>
                    <a:pt x="20435" y="2496"/>
                  </a:lnTo>
                  <a:lnTo>
                    <a:pt x="20833" y="2804"/>
                  </a:lnTo>
                  <a:lnTo>
                    <a:pt x="21145" y="3297"/>
                  </a:lnTo>
                  <a:lnTo>
                    <a:pt x="21174" y="3790"/>
                  </a:lnTo>
                  <a:lnTo>
                    <a:pt x="21429" y="4160"/>
                  </a:lnTo>
                  <a:lnTo>
                    <a:pt x="21458" y="4776"/>
                  </a:lnTo>
                  <a:lnTo>
                    <a:pt x="21600" y="5146"/>
                  </a:lnTo>
                  <a:lnTo>
                    <a:pt x="21486" y="5639"/>
                  </a:lnTo>
                  <a:lnTo>
                    <a:pt x="21458" y="6039"/>
                  </a:lnTo>
                  <a:lnTo>
                    <a:pt x="21344" y="6409"/>
                  </a:lnTo>
                  <a:lnTo>
                    <a:pt x="21003" y="6656"/>
                  </a:lnTo>
                  <a:lnTo>
                    <a:pt x="20804" y="7118"/>
                  </a:lnTo>
                  <a:lnTo>
                    <a:pt x="20705" y="7765"/>
                  </a:lnTo>
                  <a:lnTo>
                    <a:pt x="20619" y="8551"/>
                  </a:lnTo>
                  <a:lnTo>
                    <a:pt x="20406" y="8273"/>
                  </a:lnTo>
                  <a:lnTo>
                    <a:pt x="19980" y="8504"/>
                  </a:lnTo>
                  <a:lnTo>
                    <a:pt x="19724" y="8967"/>
                  </a:lnTo>
                  <a:lnTo>
                    <a:pt x="19682" y="9429"/>
                  </a:lnTo>
                  <a:lnTo>
                    <a:pt x="19895" y="10538"/>
                  </a:lnTo>
                  <a:lnTo>
                    <a:pt x="19980" y="11370"/>
                  </a:lnTo>
                  <a:lnTo>
                    <a:pt x="19852" y="12063"/>
                  </a:lnTo>
                  <a:lnTo>
                    <a:pt x="19468" y="12294"/>
                  </a:lnTo>
                  <a:lnTo>
                    <a:pt x="19383" y="12988"/>
                  </a:lnTo>
                  <a:lnTo>
                    <a:pt x="19213" y="13727"/>
                  </a:lnTo>
                  <a:lnTo>
                    <a:pt x="19213" y="14051"/>
                  </a:lnTo>
                  <a:lnTo>
                    <a:pt x="19341" y="14421"/>
                  </a:lnTo>
                  <a:cubicBezTo>
                    <a:pt x="19568" y="15006"/>
                    <a:pt x="19539" y="14837"/>
                    <a:pt x="19767" y="15206"/>
                  </a:cubicBezTo>
                  <a:cubicBezTo>
                    <a:pt x="19696" y="15499"/>
                    <a:pt x="19582" y="15437"/>
                    <a:pt x="19298" y="15484"/>
                  </a:cubicBezTo>
                  <a:cubicBezTo>
                    <a:pt x="19198" y="15653"/>
                    <a:pt x="19113" y="15884"/>
                    <a:pt x="18957" y="15992"/>
                  </a:cubicBezTo>
                  <a:cubicBezTo>
                    <a:pt x="18701" y="16408"/>
                    <a:pt x="18999" y="16824"/>
                    <a:pt x="18488" y="17009"/>
                  </a:cubicBezTo>
                  <a:cubicBezTo>
                    <a:pt x="18374" y="17132"/>
                    <a:pt x="18104" y="17332"/>
                    <a:pt x="18104" y="17332"/>
                  </a:cubicBezTo>
                  <a:cubicBezTo>
                    <a:pt x="17976" y="17533"/>
                    <a:pt x="18062" y="17625"/>
                    <a:pt x="17806" y="17563"/>
                  </a:cubicBezTo>
                  <a:cubicBezTo>
                    <a:pt x="17550" y="17379"/>
                    <a:pt x="17678" y="17070"/>
                    <a:pt x="17763" y="16778"/>
                  </a:cubicBezTo>
                  <a:cubicBezTo>
                    <a:pt x="17678" y="16516"/>
                    <a:pt x="17735" y="16269"/>
                    <a:pt x="17976" y="16177"/>
                  </a:cubicBezTo>
                  <a:cubicBezTo>
                    <a:pt x="18175" y="15853"/>
                    <a:pt x="18062" y="15961"/>
                    <a:pt x="18275" y="15807"/>
                  </a:cubicBezTo>
                  <a:cubicBezTo>
                    <a:pt x="18232" y="15468"/>
                    <a:pt x="18218" y="15422"/>
                    <a:pt x="17976" y="15252"/>
                  </a:cubicBezTo>
                  <a:cubicBezTo>
                    <a:pt x="17863" y="15283"/>
                    <a:pt x="17706" y="15252"/>
                    <a:pt x="17678" y="15437"/>
                  </a:cubicBezTo>
                  <a:cubicBezTo>
                    <a:pt x="17664" y="15591"/>
                    <a:pt x="17806" y="15900"/>
                    <a:pt x="17806" y="15900"/>
                  </a:cubicBezTo>
                  <a:cubicBezTo>
                    <a:pt x="17749" y="16069"/>
                    <a:pt x="17649" y="16115"/>
                    <a:pt x="17550" y="16269"/>
                  </a:cubicBezTo>
                  <a:cubicBezTo>
                    <a:pt x="17536" y="16423"/>
                    <a:pt x="17536" y="16577"/>
                    <a:pt x="17507" y="16732"/>
                  </a:cubicBezTo>
                  <a:cubicBezTo>
                    <a:pt x="17493" y="16824"/>
                    <a:pt x="17422" y="17009"/>
                    <a:pt x="17422" y="17009"/>
                  </a:cubicBezTo>
                  <a:cubicBezTo>
                    <a:pt x="17181" y="16916"/>
                    <a:pt x="17308" y="16639"/>
                    <a:pt x="17038" y="16547"/>
                  </a:cubicBezTo>
                  <a:cubicBezTo>
                    <a:pt x="16839" y="16577"/>
                    <a:pt x="16669" y="16624"/>
                    <a:pt x="16484" y="16685"/>
                  </a:cubicBezTo>
                  <a:cubicBezTo>
                    <a:pt x="16328" y="17178"/>
                    <a:pt x="16754" y="17872"/>
                    <a:pt x="16186" y="18072"/>
                  </a:cubicBezTo>
                  <a:cubicBezTo>
                    <a:pt x="16058" y="18211"/>
                    <a:pt x="16029" y="18334"/>
                    <a:pt x="15930" y="18488"/>
                  </a:cubicBezTo>
                  <a:cubicBezTo>
                    <a:pt x="15731" y="18426"/>
                    <a:pt x="15660" y="18380"/>
                    <a:pt x="15589" y="18164"/>
                  </a:cubicBezTo>
                  <a:cubicBezTo>
                    <a:pt x="15632" y="17979"/>
                    <a:pt x="15688" y="17887"/>
                    <a:pt x="15632" y="17702"/>
                  </a:cubicBezTo>
                  <a:cubicBezTo>
                    <a:pt x="15674" y="17456"/>
                    <a:pt x="15816" y="17286"/>
                    <a:pt x="15887" y="17055"/>
                  </a:cubicBezTo>
                  <a:cubicBezTo>
                    <a:pt x="15561" y="16932"/>
                    <a:pt x="15717" y="16947"/>
                    <a:pt x="15418" y="17009"/>
                  </a:cubicBezTo>
                  <a:cubicBezTo>
                    <a:pt x="15177" y="17178"/>
                    <a:pt x="15376" y="17009"/>
                    <a:pt x="15248" y="17240"/>
                  </a:cubicBezTo>
                  <a:cubicBezTo>
                    <a:pt x="15191" y="17332"/>
                    <a:pt x="15077" y="17517"/>
                    <a:pt x="15077" y="17517"/>
                  </a:cubicBezTo>
                  <a:cubicBezTo>
                    <a:pt x="15035" y="17841"/>
                    <a:pt x="15021" y="17902"/>
                    <a:pt x="14822" y="18118"/>
                  </a:cubicBezTo>
                  <a:cubicBezTo>
                    <a:pt x="14765" y="18349"/>
                    <a:pt x="14793" y="18550"/>
                    <a:pt x="14566" y="18627"/>
                  </a:cubicBezTo>
                  <a:cubicBezTo>
                    <a:pt x="13983" y="18519"/>
                    <a:pt x="14537" y="18657"/>
                    <a:pt x="14182" y="18488"/>
                  </a:cubicBezTo>
                  <a:cubicBezTo>
                    <a:pt x="14097" y="18442"/>
                    <a:pt x="13926" y="18395"/>
                    <a:pt x="13926" y="18395"/>
                  </a:cubicBezTo>
                  <a:cubicBezTo>
                    <a:pt x="13742" y="18457"/>
                    <a:pt x="13671" y="18503"/>
                    <a:pt x="13415" y="18395"/>
                  </a:cubicBezTo>
                  <a:cubicBezTo>
                    <a:pt x="13372" y="18380"/>
                    <a:pt x="13401" y="18288"/>
                    <a:pt x="13372" y="18257"/>
                  </a:cubicBezTo>
                  <a:cubicBezTo>
                    <a:pt x="13344" y="18226"/>
                    <a:pt x="13287" y="18226"/>
                    <a:pt x="13244" y="18211"/>
                  </a:cubicBezTo>
                  <a:cubicBezTo>
                    <a:pt x="13159" y="18272"/>
                    <a:pt x="13074" y="18334"/>
                    <a:pt x="12988" y="18395"/>
                  </a:cubicBezTo>
                  <a:cubicBezTo>
                    <a:pt x="12946" y="18426"/>
                    <a:pt x="12861" y="18488"/>
                    <a:pt x="12861" y="18488"/>
                  </a:cubicBezTo>
                  <a:cubicBezTo>
                    <a:pt x="12647" y="18334"/>
                    <a:pt x="12562" y="18503"/>
                    <a:pt x="12349" y="18580"/>
                  </a:cubicBezTo>
                  <a:cubicBezTo>
                    <a:pt x="12264" y="18303"/>
                    <a:pt x="12363" y="18211"/>
                    <a:pt x="12605" y="18118"/>
                  </a:cubicBezTo>
                  <a:cubicBezTo>
                    <a:pt x="12178" y="17810"/>
                    <a:pt x="12448" y="18103"/>
                    <a:pt x="12306" y="18211"/>
                  </a:cubicBezTo>
                  <a:cubicBezTo>
                    <a:pt x="12235" y="18272"/>
                    <a:pt x="12051" y="18303"/>
                    <a:pt x="12051" y="18303"/>
                  </a:cubicBezTo>
                  <a:cubicBezTo>
                    <a:pt x="11994" y="18118"/>
                    <a:pt x="11923" y="17902"/>
                    <a:pt x="11752" y="17841"/>
                  </a:cubicBezTo>
                  <a:cubicBezTo>
                    <a:pt x="11766" y="17764"/>
                    <a:pt x="11781" y="17517"/>
                    <a:pt x="11837" y="17425"/>
                  </a:cubicBezTo>
                  <a:cubicBezTo>
                    <a:pt x="11894" y="17332"/>
                    <a:pt x="12008" y="17148"/>
                    <a:pt x="12008" y="17148"/>
                  </a:cubicBezTo>
                  <a:cubicBezTo>
                    <a:pt x="11894" y="16978"/>
                    <a:pt x="11852" y="16947"/>
                    <a:pt x="11667" y="17009"/>
                  </a:cubicBezTo>
                  <a:cubicBezTo>
                    <a:pt x="11610" y="17271"/>
                    <a:pt x="11781" y="17594"/>
                    <a:pt x="11496" y="17702"/>
                  </a:cubicBezTo>
                  <a:cubicBezTo>
                    <a:pt x="11340" y="17949"/>
                    <a:pt x="11368" y="18211"/>
                    <a:pt x="11283" y="18488"/>
                  </a:cubicBezTo>
                  <a:cubicBezTo>
                    <a:pt x="11368" y="18935"/>
                    <a:pt x="11653" y="18719"/>
                    <a:pt x="11965" y="18950"/>
                  </a:cubicBezTo>
                  <a:cubicBezTo>
                    <a:pt x="12008" y="19073"/>
                    <a:pt x="12036" y="19366"/>
                    <a:pt x="11923" y="19458"/>
                  </a:cubicBezTo>
                  <a:cubicBezTo>
                    <a:pt x="11852" y="19520"/>
                    <a:pt x="11596" y="19566"/>
                    <a:pt x="11496" y="19597"/>
                  </a:cubicBezTo>
                  <a:cubicBezTo>
                    <a:pt x="11411" y="19628"/>
                    <a:pt x="11241" y="19690"/>
                    <a:pt x="11241" y="19690"/>
                  </a:cubicBezTo>
                  <a:cubicBezTo>
                    <a:pt x="11042" y="19613"/>
                    <a:pt x="10999" y="19720"/>
                    <a:pt x="10857" y="19874"/>
                  </a:cubicBezTo>
                  <a:cubicBezTo>
                    <a:pt x="10757" y="20183"/>
                    <a:pt x="10701" y="20398"/>
                    <a:pt x="10388" y="20475"/>
                  </a:cubicBezTo>
                  <a:cubicBezTo>
                    <a:pt x="10331" y="20568"/>
                    <a:pt x="10345" y="20814"/>
                    <a:pt x="10317" y="20922"/>
                  </a:cubicBezTo>
                  <a:lnTo>
                    <a:pt x="10203" y="21169"/>
                  </a:lnTo>
                  <a:lnTo>
                    <a:pt x="9805" y="21600"/>
                  </a:lnTo>
                  <a:lnTo>
                    <a:pt x="9180" y="21415"/>
                  </a:lnTo>
                  <a:lnTo>
                    <a:pt x="8953" y="21169"/>
                  </a:lnTo>
                  <a:lnTo>
                    <a:pt x="8853" y="20938"/>
                  </a:lnTo>
                  <a:cubicBezTo>
                    <a:pt x="8725" y="20783"/>
                    <a:pt x="8484" y="20614"/>
                    <a:pt x="8427" y="20429"/>
                  </a:cubicBezTo>
                  <a:cubicBezTo>
                    <a:pt x="8441" y="20383"/>
                    <a:pt x="8469" y="20337"/>
                    <a:pt x="8469" y="20290"/>
                  </a:cubicBezTo>
                  <a:cubicBezTo>
                    <a:pt x="8469" y="20244"/>
                    <a:pt x="8427" y="20198"/>
                    <a:pt x="8427" y="20152"/>
                  </a:cubicBezTo>
                  <a:cubicBezTo>
                    <a:pt x="8441" y="20059"/>
                    <a:pt x="8484" y="19967"/>
                    <a:pt x="8512" y="19874"/>
                  </a:cubicBezTo>
                  <a:cubicBezTo>
                    <a:pt x="8526" y="19828"/>
                    <a:pt x="8555" y="19736"/>
                    <a:pt x="8555" y="19736"/>
                  </a:cubicBezTo>
                  <a:cubicBezTo>
                    <a:pt x="8526" y="19613"/>
                    <a:pt x="8413" y="19366"/>
                    <a:pt x="8512" y="19227"/>
                  </a:cubicBezTo>
                  <a:cubicBezTo>
                    <a:pt x="8597" y="19104"/>
                    <a:pt x="8896" y="19043"/>
                    <a:pt x="8896" y="19043"/>
                  </a:cubicBezTo>
                  <a:cubicBezTo>
                    <a:pt x="9052" y="18796"/>
                    <a:pt x="9095" y="18580"/>
                    <a:pt x="9365" y="18488"/>
                  </a:cubicBezTo>
                  <a:cubicBezTo>
                    <a:pt x="9436" y="18272"/>
                    <a:pt x="9322" y="18241"/>
                    <a:pt x="9152" y="18303"/>
                  </a:cubicBezTo>
                  <a:cubicBezTo>
                    <a:pt x="9123" y="18349"/>
                    <a:pt x="9123" y="18442"/>
                    <a:pt x="9066" y="18442"/>
                  </a:cubicBezTo>
                  <a:cubicBezTo>
                    <a:pt x="8896" y="18457"/>
                    <a:pt x="8555" y="18349"/>
                    <a:pt x="8555" y="18349"/>
                  </a:cubicBezTo>
                  <a:lnTo>
                    <a:pt x="8327" y="18488"/>
                  </a:lnTo>
                  <a:lnTo>
                    <a:pt x="7873" y="18211"/>
                  </a:lnTo>
                  <a:lnTo>
                    <a:pt x="7446" y="18072"/>
                  </a:lnTo>
                  <a:lnTo>
                    <a:pt x="7048" y="18149"/>
                  </a:lnTo>
                  <a:lnTo>
                    <a:pt x="6764" y="18334"/>
                  </a:lnTo>
                  <a:lnTo>
                    <a:pt x="6651" y="18488"/>
                  </a:lnTo>
                  <a:lnTo>
                    <a:pt x="6935" y="18580"/>
                  </a:lnTo>
                  <a:lnTo>
                    <a:pt x="7048" y="18827"/>
                  </a:lnTo>
                  <a:lnTo>
                    <a:pt x="6849" y="18950"/>
                  </a:lnTo>
                  <a:lnTo>
                    <a:pt x="6622" y="18919"/>
                  </a:lnTo>
                  <a:lnTo>
                    <a:pt x="6565" y="18734"/>
                  </a:lnTo>
                  <a:lnTo>
                    <a:pt x="6281" y="18796"/>
                  </a:lnTo>
                  <a:lnTo>
                    <a:pt x="5798" y="18765"/>
                  </a:lnTo>
                  <a:lnTo>
                    <a:pt x="5428" y="18827"/>
                  </a:lnTo>
                  <a:lnTo>
                    <a:pt x="5201" y="19104"/>
                  </a:lnTo>
                  <a:lnTo>
                    <a:pt x="4917" y="19073"/>
                  </a:lnTo>
                  <a:lnTo>
                    <a:pt x="4775" y="19351"/>
                  </a:lnTo>
                  <a:lnTo>
                    <a:pt x="4519" y="19628"/>
                  </a:lnTo>
                  <a:lnTo>
                    <a:pt x="4348" y="19505"/>
                  </a:lnTo>
                  <a:lnTo>
                    <a:pt x="4178" y="19351"/>
                  </a:lnTo>
                  <a:lnTo>
                    <a:pt x="4007" y="19227"/>
                  </a:lnTo>
                  <a:lnTo>
                    <a:pt x="3752" y="19381"/>
                  </a:lnTo>
                  <a:lnTo>
                    <a:pt x="3524" y="19597"/>
                  </a:lnTo>
                  <a:lnTo>
                    <a:pt x="3240" y="19844"/>
                  </a:lnTo>
                  <a:lnTo>
                    <a:pt x="3155" y="19566"/>
                  </a:lnTo>
                  <a:lnTo>
                    <a:pt x="3183" y="19289"/>
                  </a:lnTo>
                  <a:lnTo>
                    <a:pt x="2927" y="19289"/>
                  </a:lnTo>
                  <a:lnTo>
                    <a:pt x="2814" y="19566"/>
                  </a:lnTo>
                  <a:lnTo>
                    <a:pt x="2672" y="19813"/>
                  </a:lnTo>
                  <a:lnTo>
                    <a:pt x="2700" y="20275"/>
                  </a:lnTo>
                  <a:lnTo>
                    <a:pt x="3041" y="20337"/>
                  </a:lnTo>
                  <a:lnTo>
                    <a:pt x="2984" y="20522"/>
                  </a:lnTo>
                  <a:lnTo>
                    <a:pt x="2586" y="20522"/>
                  </a:lnTo>
                  <a:lnTo>
                    <a:pt x="2444" y="20275"/>
                  </a:lnTo>
                  <a:lnTo>
                    <a:pt x="2160" y="20183"/>
                  </a:lnTo>
                  <a:lnTo>
                    <a:pt x="1989" y="20029"/>
                  </a:lnTo>
                  <a:lnTo>
                    <a:pt x="1762" y="19844"/>
                  </a:lnTo>
                  <a:lnTo>
                    <a:pt x="1364" y="19998"/>
                  </a:lnTo>
                  <a:lnTo>
                    <a:pt x="1080" y="19720"/>
                  </a:lnTo>
                  <a:lnTo>
                    <a:pt x="853" y="20059"/>
                  </a:lnTo>
                  <a:lnTo>
                    <a:pt x="568" y="19936"/>
                  </a:lnTo>
                  <a:lnTo>
                    <a:pt x="426" y="19659"/>
                  </a:lnTo>
                  <a:lnTo>
                    <a:pt x="227" y="19782"/>
                  </a:lnTo>
                  <a:lnTo>
                    <a:pt x="0" y="19566"/>
                  </a:lnTo>
                  <a:lnTo>
                    <a:pt x="85" y="19412"/>
                  </a:lnTo>
                  <a:lnTo>
                    <a:pt x="57" y="19135"/>
                  </a:lnTo>
                  <a:lnTo>
                    <a:pt x="0" y="18919"/>
                  </a:lnTo>
                  <a:lnTo>
                    <a:pt x="114" y="18704"/>
                  </a:lnTo>
                  <a:lnTo>
                    <a:pt x="711" y="18734"/>
                  </a:lnTo>
                  <a:lnTo>
                    <a:pt x="1052" y="18673"/>
                  </a:lnTo>
                  <a:lnTo>
                    <a:pt x="1279" y="18303"/>
                  </a:lnTo>
                  <a:lnTo>
                    <a:pt x="1677" y="18180"/>
                  </a:lnTo>
                  <a:lnTo>
                    <a:pt x="1933" y="17995"/>
                  </a:lnTo>
                  <a:lnTo>
                    <a:pt x="2359" y="17533"/>
                  </a:lnTo>
                  <a:lnTo>
                    <a:pt x="2814" y="17070"/>
                  </a:lnTo>
                  <a:lnTo>
                    <a:pt x="3268" y="16701"/>
                  </a:lnTo>
                  <a:lnTo>
                    <a:pt x="3553" y="16547"/>
                  </a:lnTo>
                  <a:lnTo>
                    <a:pt x="3609" y="16269"/>
                  </a:lnTo>
                  <a:lnTo>
                    <a:pt x="3752" y="16115"/>
                  </a:lnTo>
                  <a:lnTo>
                    <a:pt x="4093" y="15930"/>
                  </a:lnTo>
                  <a:lnTo>
                    <a:pt x="4576" y="15776"/>
                  </a:lnTo>
                  <a:lnTo>
                    <a:pt x="4803" y="15807"/>
                  </a:lnTo>
                  <a:lnTo>
                    <a:pt x="5002" y="15838"/>
                  </a:lnTo>
                  <a:lnTo>
                    <a:pt x="5031" y="16146"/>
                  </a:lnTo>
                  <a:lnTo>
                    <a:pt x="5258" y="16054"/>
                  </a:lnTo>
                  <a:lnTo>
                    <a:pt x="5542" y="15992"/>
                  </a:lnTo>
                  <a:lnTo>
                    <a:pt x="5741" y="16054"/>
                  </a:lnTo>
                  <a:lnTo>
                    <a:pt x="5940" y="16084"/>
                  </a:lnTo>
                  <a:lnTo>
                    <a:pt x="6309" y="16054"/>
                  </a:lnTo>
                  <a:lnTo>
                    <a:pt x="6793" y="15992"/>
                  </a:lnTo>
                  <a:cubicBezTo>
                    <a:pt x="6949" y="15946"/>
                    <a:pt x="7091" y="15838"/>
                    <a:pt x="7219" y="15776"/>
                  </a:cubicBezTo>
                  <a:cubicBezTo>
                    <a:pt x="7347" y="15715"/>
                    <a:pt x="7418" y="15622"/>
                    <a:pt x="7532" y="15622"/>
                  </a:cubicBezTo>
                  <a:cubicBezTo>
                    <a:pt x="7546" y="15484"/>
                    <a:pt x="7915" y="15761"/>
                    <a:pt x="7915" y="15761"/>
                  </a:cubicBezTo>
                  <a:cubicBezTo>
                    <a:pt x="8441" y="15684"/>
                    <a:pt x="8242" y="15638"/>
                    <a:pt x="8597" y="15391"/>
                  </a:cubicBezTo>
                  <a:cubicBezTo>
                    <a:pt x="8981" y="15468"/>
                    <a:pt x="8924" y="15530"/>
                    <a:pt x="8853" y="15900"/>
                  </a:cubicBezTo>
                  <a:cubicBezTo>
                    <a:pt x="8924" y="16192"/>
                    <a:pt x="8938" y="16023"/>
                    <a:pt x="9152" y="15946"/>
                  </a:cubicBezTo>
                  <a:cubicBezTo>
                    <a:pt x="9265" y="16131"/>
                    <a:pt x="9336" y="16131"/>
                    <a:pt x="9535" y="16177"/>
                  </a:cubicBezTo>
                  <a:cubicBezTo>
                    <a:pt x="9621" y="16146"/>
                    <a:pt x="9720" y="16146"/>
                    <a:pt x="9791" y="16084"/>
                  </a:cubicBezTo>
                  <a:cubicBezTo>
                    <a:pt x="9876" y="16023"/>
                    <a:pt x="10047" y="15900"/>
                    <a:pt x="10047" y="15900"/>
                  </a:cubicBezTo>
                  <a:cubicBezTo>
                    <a:pt x="10061" y="15853"/>
                    <a:pt x="10047" y="15792"/>
                    <a:pt x="10089" y="15761"/>
                  </a:cubicBezTo>
                  <a:cubicBezTo>
                    <a:pt x="10161" y="15699"/>
                    <a:pt x="10345" y="15668"/>
                    <a:pt x="10345" y="15668"/>
                  </a:cubicBezTo>
                  <a:cubicBezTo>
                    <a:pt x="10288" y="15468"/>
                    <a:pt x="10189" y="15314"/>
                    <a:pt x="10132" y="15114"/>
                  </a:cubicBezTo>
                  <a:cubicBezTo>
                    <a:pt x="10246" y="14759"/>
                    <a:pt x="10146" y="15191"/>
                    <a:pt x="10089" y="14837"/>
                  </a:cubicBezTo>
                  <a:cubicBezTo>
                    <a:pt x="10061" y="14636"/>
                    <a:pt x="10288" y="14436"/>
                    <a:pt x="10431" y="14328"/>
                  </a:cubicBezTo>
                  <a:cubicBezTo>
                    <a:pt x="10487" y="14128"/>
                    <a:pt x="10544" y="14097"/>
                    <a:pt x="10686" y="13958"/>
                  </a:cubicBezTo>
                  <a:cubicBezTo>
                    <a:pt x="10772" y="13866"/>
                    <a:pt x="10942" y="13681"/>
                    <a:pt x="10942" y="13681"/>
                  </a:cubicBezTo>
                  <a:lnTo>
                    <a:pt x="11624" y="12757"/>
                  </a:lnTo>
                  <a:lnTo>
                    <a:pt x="11709" y="12433"/>
                  </a:lnTo>
                  <a:lnTo>
                    <a:pt x="11624" y="11971"/>
                  </a:lnTo>
                  <a:cubicBezTo>
                    <a:pt x="11610" y="11755"/>
                    <a:pt x="11468" y="11462"/>
                    <a:pt x="11624" y="11324"/>
                  </a:cubicBezTo>
                  <a:cubicBezTo>
                    <a:pt x="11724" y="11231"/>
                    <a:pt x="12036" y="11170"/>
                    <a:pt x="12178" y="11139"/>
                  </a:cubicBezTo>
                  <a:cubicBezTo>
                    <a:pt x="12221" y="11108"/>
                    <a:pt x="12278" y="11093"/>
                    <a:pt x="12306" y="11047"/>
                  </a:cubicBezTo>
                  <a:cubicBezTo>
                    <a:pt x="12335" y="11016"/>
                    <a:pt x="12306" y="10939"/>
                    <a:pt x="12349" y="10908"/>
                  </a:cubicBezTo>
                  <a:cubicBezTo>
                    <a:pt x="12420" y="10846"/>
                    <a:pt x="12605" y="10815"/>
                    <a:pt x="12605" y="10815"/>
                  </a:cubicBezTo>
                  <a:cubicBezTo>
                    <a:pt x="12917" y="10877"/>
                    <a:pt x="12960" y="11031"/>
                    <a:pt x="12647" y="11139"/>
                  </a:cubicBezTo>
                  <a:cubicBezTo>
                    <a:pt x="12519" y="11570"/>
                    <a:pt x="12491" y="11370"/>
                    <a:pt x="12178" y="11601"/>
                  </a:cubicBezTo>
                  <a:cubicBezTo>
                    <a:pt x="12193" y="11678"/>
                    <a:pt x="12178" y="11771"/>
                    <a:pt x="12221" y="11832"/>
                  </a:cubicBezTo>
                  <a:cubicBezTo>
                    <a:pt x="12249" y="11878"/>
                    <a:pt x="12335" y="11832"/>
                    <a:pt x="12349" y="11878"/>
                  </a:cubicBezTo>
                  <a:cubicBezTo>
                    <a:pt x="12377" y="12033"/>
                    <a:pt x="12306" y="12233"/>
                    <a:pt x="12264" y="12387"/>
                  </a:cubicBezTo>
                  <a:cubicBezTo>
                    <a:pt x="12321" y="12572"/>
                    <a:pt x="12363" y="12495"/>
                    <a:pt x="12477" y="12618"/>
                  </a:cubicBezTo>
                  <a:lnTo>
                    <a:pt x="12775" y="12664"/>
                  </a:lnTo>
                  <a:lnTo>
                    <a:pt x="13159" y="12387"/>
                  </a:lnTo>
                  <a:lnTo>
                    <a:pt x="14012" y="11786"/>
                  </a:lnTo>
                  <a:cubicBezTo>
                    <a:pt x="14310" y="11509"/>
                    <a:pt x="14154" y="11555"/>
                    <a:pt x="14438" y="11555"/>
                  </a:cubicBezTo>
                  <a:lnTo>
                    <a:pt x="14736" y="11462"/>
                  </a:lnTo>
                  <a:lnTo>
                    <a:pt x="15205" y="10862"/>
                  </a:lnTo>
                  <a:lnTo>
                    <a:pt x="15504" y="10446"/>
                  </a:lnTo>
                  <a:lnTo>
                    <a:pt x="15717" y="9983"/>
                  </a:lnTo>
                  <a:lnTo>
                    <a:pt x="15930" y="9706"/>
                  </a:lnTo>
                  <a:lnTo>
                    <a:pt x="16228" y="9521"/>
                  </a:lnTo>
                  <a:lnTo>
                    <a:pt x="16569" y="9383"/>
                  </a:lnTo>
                  <a:lnTo>
                    <a:pt x="16825" y="9013"/>
                  </a:lnTo>
                  <a:lnTo>
                    <a:pt x="16825" y="8412"/>
                  </a:lnTo>
                  <a:lnTo>
                    <a:pt x="16953" y="8042"/>
                  </a:lnTo>
                  <a:lnTo>
                    <a:pt x="17081" y="7580"/>
                  </a:lnTo>
                  <a:lnTo>
                    <a:pt x="17379" y="7164"/>
                  </a:lnTo>
                  <a:lnTo>
                    <a:pt x="17507" y="6702"/>
                  </a:ln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36" name="図形"/>
            <p:cNvSpPr/>
            <p:nvPr/>
          </p:nvSpPr>
          <p:spPr>
            <a:xfrm>
              <a:off x="4705379" y="4264074"/>
              <a:ext cx="85799" cy="7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274" y="7624"/>
                  </a:moveTo>
                  <a:cubicBezTo>
                    <a:pt x="3979" y="2541"/>
                    <a:pt x="5684" y="1906"/>
                    <a:pt x="10232" y="0"/>
                  </a:cubicBezTo>
                  <a:cubicBezTo>
                    <a:pt x="14211" y="1271"/>
                    <a:pt x="17053" y="3812"/>
                    <a:pt x="21600" y="5082"/>
                  </a:cubicBezTo>
                  <a:cubicBezTo>
                    <a:pt x="20463" y="12706"/>
                    <a:pt x="18758" y="15247"/>
                    <a:pt x="17053" y="21600"/>
                  </a:cubicBezTo>
                  <a:cubicBezTo>
                    <a:pt x="13074" y="19059"/>
                    <a:pt x="11937" y="15247"/>
                    <a:pt x="7958" y="12706"/>
                  </a:cubicBezTo>
                  <a:cubicBezTo>
                    <a:pt x="4547" y="18424"/>
                    <a:pt x="2842" y="16518"/>
                    <a:pt x="0" y="11435"/>
                  </a:cubicBezTo>
                  <a:cubicBezTo>
                    <a:pt x="3979" y="8259"/>
                    <a:pt x="4547" y="10165"/>
                    <a:pt x="2274" y="7624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37" name="図形"/>
            <p:cNvSpPr/>
            <p:nvPr/>
          </p:nvSpPr>
          <p:spPr>
            <a:xfrm>
              <a:off x="4782146" y="4209887"/>
              <a:ext cx="67737" cy="69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585" extrusionOk="0">
                  <a:moveTo>
                    <a:pt x="4050" y="6647"/>
                  </a:moveTo>
                  <a:cubicBezTo>
                    <a:pt x="6075" y="2216"/>
                    <a:pt x="8100" y="1662"/>
                    <a:pt x="13500" y="0"/>
                  </a:cubicBezTo>
                  <a:cubicBezTo>
                    <a:pt x="19575" y="4985"/>
                    <a:pt x="16875" y="1662"/>
                    <a:pt x="20250" y="9970"/>
                  </a:cubicBezTo>
                  <a:cubicBezTo>
                    <a:pt x="20925" y="11077"/>
                    <a:pt x="21600" y="13293"/>
                    <a:pt x="21600" y="13293"/>
                  </a:cubicBezTo>
                  <a:cubicBezTo>
                    <a:pt x="18225" y="17170"/>
                    <a:pt x="16875" y="19385"/>
                    <a:pt x="10800" y="17723"/>
                  </a:cubicBezTo>
                  <a:cubicBezTo>
                    <a:pt x="4725" y="19385"/>
                    <a:pt x="3375" y="18831"/>
                    <a:pt x="0" y="14400"/>
                  </a:cubicBezTo>
                  <a:cubicBezTo>
                    <a:pt x="675" y="12739"/>
                    <a:pt x="7425" y="-2215"/>
                    <a:pt x="4050" y="6647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38" name="図形"/>
            <p:cNvSpPr/>
            <p:nvPr/>
          </p:nvSpPr>
          <p:spPr>
            <a:xfrm>
              <a:off x="3636983" y="5045612"/>
              <a:ext cx="68165" cy="79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31" h="21600" extrusionOk="0">
                  <a:moveTo>
                    <a:pt x="5671" y="18189"/>
                  </a:moveTo>
                  <a:cubicBezTo>
                    <a:pt x="2586" y="15916"/>
                    <a:pt x="1969" y="14211"/>
                    <a:pt x="117" y="11368"/>
                  </a:cubicBezTo>
                  <a:cubicBezTo>
                    <a:pt x="-500" y="7389"/>
                    <a:pt x="1351" y="2274"/>
                    <a:pt x="5054" y="0"/>
                  </a:cubicBezTo>
                  <a:cubicBezTo>
                    <a:pt x="21100" y="2274"/>
                    <a:pt x="9374" y="5116"/>
                    <a:pt x="18631" y="11368"/>
                  </a:cubicBezTo>
                  <a:cubicBezTo>
                    <a:pt x="18014" y="15916"/>
                    <a:pt x="16163" y="18758"/>
                    <a:pt x="12460" y="21600"/>
                  </a:cubicBezTo>
                  <a:cubicBezTo>
                    <a:pt x="10609" y="21032"/>
                    <a:pt x="5671" y="13074"/>
                    <a:pt x="5671" y="18189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39" name="図形"/>
            <p:cNvSpPr/>
            <p:nvPr/>
          </p:nvSpPr>
          <p:spPr>
            <a:xfrm>
              <a:off x="3486792" y="4764258"/>
              <a:ext cx="115845" cy="229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0" h="21600" extrusionOk="0">
                  <a:moveTo>
                    <a:pt x="14961" y="12764"/>
                  </a:moveTo>
                  <a:cubicBezTo>
                    <a:pt x="14553" y="10015"/>
                    <a:pt x="13331" y="8247"/>
                    <a:pt x="18221" y="6873"/>
                  </a:cubicBezTo>
                  <a:cubicBezTo>
                    <a:pt x="20666" y="4909"/>
                    <a:pt x="20666" y="5498"/>
                    <a:pt x="19851" y="2945"/>
                  </a:cubicBezTo>
                  <a:cubicBezTo>
                    <a:pt x="21074" y="1964"/>
                    <a:pt x="21074" y="1178"/>
                    <a:pt x="20666" y="0"/>
                  </a:cubicBezTo>
                  <a:cubicBezTo>
                    <a:pt x="18221" y="393"/>
                    <a:pt x="16591" y="393"/>
                    <a:pt x="14553" y="1178"/>
                  </a:cubicBezTo>
                  <a:cubicBezTo>
                    <a:pt x="12923" y="2356"/>
                    <a:pt x="10885" y="3731"/>
                    <a:pt x="8440" y="4516"/>
                  </a:cubicBezTo>
                  <a:cubicBezTo>
                    <a:pt x="7217" y="5891"/>
                    <a:pt x="8440" y="7462"/>
                    <a:pt x="9663" y="8836"/>
                  </a:cubicBezTo>
                  <a:cubicBezTo>
                    <a:pt x="8848" y="10604"/>
                    <a:pt x="7625" y="12764"/>
                    <a:pt x="3957" y="13353"/>
                  </a:cubicBezTo>
                  <a:cubicBezTo>
                    <a:pt x="2327" y="14924"/>
                    <a:pt x="2734" y="16887"/>
                    <a:pt x="289" y="18262"/>
                  </a:cubicBezTo>
                  <a:cubicBezTo>
                    <a:pt x="-526" y="20225"/>
                    <a:pt x="289" y="20815"/>
                    <a:pt x="3957" y="21600"/>
                  </a:cubicBezTo>
                  <a:cubicBezTo>
                    <a:pt x="6810" y="21207"/>
                    <a:pt x="7217" y="20815"/>
                    <a:pt x="8440" y="19440"/>
                  </a:cubicBezTo>
                  <a:cubicBezTo>
                    <a:pt x="9255" y="16495"/>
                    <a:pt x="12516" y="19833"/>
                    <a:pt x="8848" y="16298"/>
                  </a:cubicBezTo>
                  <a:cubicBezTo>
                    <a:pt x="9663" y="15120"/>
                    <a:pt x="10885" y="14138"/>
                    <a:pt x="12108" y="12960"/>
                  </a:cubicBezTo>
                  <a:cubicBezTo>
                    <a:pt x="13331" y="14138"/>
                    <a:pt x="14961" y="14138"/>
                    <a:pt x="14961" y="12764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40" name="図形"/>
            <p:cNvSpPr/>
            <p:nvPr/>
          </p:nvSpPr>
          <p:spPr>
            <a:xfrm>
              <a:off x="106119" y="7802880"/>
              <a:ext cx="589302" cy="812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214" y="4320"/>
                  </a:moveTo>
                  <a:cubicBezTo>
                    <a:pt x="5793" y="3212"/>
                    <a:pt x="4966" y="4431"/>
                    <a:pt x="6207" y="3489"/>
                  </a:cubicBezTo>
                  <a:cubicBezTo>
                    <a:pt x="8359" y="1828"/>
                    <a:pt x="9186" y="1052"/>
                    <a:pt x="12414" y="332"/>
                  </a:cubicBezTo>
                  <a:cubicBezTo>
                    <a:pt x="13738" y="388"/>
                    <a:pt x="15559" y="775"/>
                    <a:pt x="16883" y="498"/>
                  </a:cubicBezTo>
                  <a:cubicBezTo>
                    <a:pt x="17628" y="332"/>
                    <a:pt x="19117" y="0"/>
                    <a:pt x="19117" y="0"/>
                  </a:cubicBezTo>
                  <a:cubicBezTo>
                    <a:pt x="20607" y="222"/>
                    <a:pt x="21103" y="332"/>
                    <a:pt x="21600" y="1329"/>
                  </a:cubicBezTo>
                  <a:cubicBezTo>
                    <a:pt x="21269" y="1994"/>
                    <a:pt x="20524" y="2215"/>
                    <a:pt x="20110" y="2825"/>
                  </a:cubicBezTo>
                  <a:cubicBezTo>
                    <a:pt x="19283" y="3988"/>
                    <a:pt x="18372" y="5151"/>
                    <a:pt x="17628" y="6314"/>
                  </a:cubicBezTo>
                  <a:cubicBezTo>
                    <a:pt x="17048" y="7145"/>
                    <a:pt x="16800" y="7975"/>
                    <a:pt x="16138" y="8806"/>
                  </a:cubicBezTo>
                  <a:cubicBezTo>
                    <a:pt x="15393" y="9692"/>
                    <a:pt x="13986" y="10302"/>
                    <a:pt x="13655" y="11298"/>
                  </a:cubicBezTo>
                  <a:cubicBezTo>
                    <a:pt x="13159" y="12683"/>
                    <a:pt x="12083" y="16615"/>
                    <a:pt x="9931" y="17114"/>
                  </a:cubicBezTo>
                  <a:cubicBezTo>
                    <a:pt x="8938" y="18111"/>
                    <a:pt x="7614" y="18997"/>
                    <a:pt x="6455" y="19938"/>
                  </a:cubicBezTo>
                  <a:cubicBezTo>
                    <a:pt x="5710" y="20548"/>
                    <a:pt x="5462" y="21378"/>
                    <a:pt x="4469" y="21600"/>
                  </a:cubicBezTo>
                  <a:cubicBezTo>
                    <a:pt x="3807" y="20935"/>
                    <a:pt x="4221" y="20492"/>
                    <a:pt x="3972" y="19606"/>
                  </a:cubicBezTo>
                  <a:cubicBezTo>
                    <a:pt x="3641" y="18554"/>
                    <a:pt x="2979" y="17502"/>
                    <a:pt x="2483" y="16449"/>
                  </a:cubicBezTo>
                  <a:cubicBezTo>
                    <a:pt x="2152" y="15785"/>
                    <a:pt x="1572" y="15120"/>
                    <a:pt x="1241" y="14455"/>
                  </a:cubicBezTo>
                  <a:cubicBezTo>
                    <a:pt x="1076" y="14123"/>
                    <a:pt x="745" y="13458"/>
                    <a:pt x="745" y="13458"/>
                  </a:cubicBezTo>
                  <a:cubicBezTo>
                    <a:pt x="166" y="9803"/>
                    <a:pt x="745" y="14345"/>
                    <a:pt x="745" y="10135"/>
                  </a:cubicBezTo>
                  <a:cubicBezTo>
                    <a:pt x="745" y="9582"/>
                    <a:pt x="0" y="8474"/>
                    <a:pt x="0" y="8474"/>
                  </a:cubicBezTo>
                  <a:cubicBezTo>
                    <a:pt x="662" y="7200"/>
                    <a:pt x="1821" y="6369"/>
                    <a:pt x="3476" y="5649"/>
                  </a:cubicBezTo>
                  <a:cubicBezTo>
                    <a:pt x="3807" y="4985"/>
                    <a:pt x="4469" y="4818"/>
                    <a:pt x="5214" y="4320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41" name="図形"/>
            <p:cNvSpPr/>
            <p:nvPr/>
          </p:nvSpPr>
          <p:spPr>
            <a:xfrm>
              <a:off x="0" y="2083"/>
              <a:ext cx="6624560" cy="7717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479" y="21378"/>
                  </a:lnTo>
                  <a:lnTo>
                    <a:pt x="567" y="21151"/>
                  </a:lnTo>
                  <a:lnTo>
                    <a:pt x="788" y="21168"/>
                  </a:lnTo>
                  <a:lnTo>
                    <a:pt x="854" y="20941"/>
                  </a:lnTo>
                  <a:lnTo>
                    <a:pt x="1053" y="20871"/>
                  </a:lnTo>
                  <a:lnTo>
                    <a:pt x="1207" y="20451"/>
                  </a:lnTo>
                  <a:lnTo>
                    <a:pt x="1075" y="20381"/>
                  </a:lnTo>
                  <a:lnTo>
                    <a:pt x="1031" y="20293"/>
                  </a:lnTo>
                  <a:lnTo>
                    <a:pt x="1163" y="20223"/>
                  </a:lnTo>
                  <a:lnTo>
                    <a:pt x="1229" y="20328"/>
                  </a:lnTo>
                  <a:lnTo>
                    <a:pt x="1362" y="20311"/>
                  </a:lnTo>
                  <a:lnTo>
                    <a:pt x="1318" y="20083"/>
                  </a:lnTo>
                  <a:lnTo>
                    <a:pt x="1539" y="19943"/>
                  </a:lnTo>
                  <a:lnTo>
                    <a:pt x="1583" y="19681"/>
                  </a:lnTo>
                  <a:lnTo>
                    <a:pt x="1760" y="19576"/>
                  </a:lnTo>
                  <a:lnTo>
                    <a:pt x="1936" y="19453"/>
                  </a:lnTo>
                  <a:lnTo>
                    <a:pt x="1936" y="19296"/>
                  </a:lnTo>
                  <a:lnTo>
                    <a:pt x="2091" y="18963"/>
                  </a:lnTo>
                  <a:lnTo>
                    <a:pt x="2422" y="19156"/>
                  </a:lnTo>
                  <a:lnTo>
                    <a:pt x="2555" y="18911"/>
                  </a:lnTo>
                  <a:lnTo>
                    <a:pt x="2643" y="18683"/>
                  </a:lnTo>
                  <a:lnTo>
                    <a:pt x="2599" y="18491"/>
                  </a:lnTo>
                  <a:lnTo>
                    <a:pt x="2731" y="18316"/>
                  </a:lnTo>
                  <a:lnTo>
                    <a:pt x="2643" y="18228"/>
                  </a:lnTo>
                  <a:lnTo>
                    <a:pt x="2510" y="18123"/>
                  </a:lnTo>
                  <a:lnTo>
                    <a:pt x="2753" y="17983"/>
                  </a:lnTo>
                  <a:lnTo>
                    <a:pt x="2820" y="18106"/>
                  </a:lnTo>
                  <a:lnTo>
                    <a:pt x="2974" y="18106"/>
                  </a:lnTo>
                  <a:lnTo>
                    <a:pt x="3129" y="17913"/>
                  </a:lnTo>
                  <a:lnTo>
                    <a:pt x="3283" y="17738"/>
                  </a:lnTo>
                  <a:lnTo>
                    <a:pt x="3261" y="17703"/>
                  </a:lnTo>
                  <a:lnTo>
                    <a:pt x="3085" y="17738"/>
                  </a:lnTo>
                  <a:lnTo>
                    <a:pt x="2731" y="17756"/>
                  </a:lnTo>
                  <a:lnTo>
                    <a:pt x="2731" y="17686"/>
                  </a:lnTo>
                  <a:lnTo>
                    <a:pt x="2886" y="17668"/>
                  </a:lnTo>
                  <a:lnTo>
                    <a:pt x="3040" y="17598"/>
                  </a:lnTo>
                  <a:lnTo>
                    <a:pt x="3328" y="17546"/>
                  </a:lnTo>
                  <a:lnTo>
                    <a:pt x="3460" y="17493"/>
                  </a:lnTo>
                  <a:lnTo>
                    <a:pt x="2952" y="17371"/>
                  </a:lnTo>
                  <a:lnTo>
                    <a:pt x="2753" y="17161"/>
                  </a:lnTo>
                  <a:lnTo>
                    <a:pt x="2533" y="17021"/>
                  </a:lnTo>
                  <a:lnTo>
                    <a:pt x="2267" y="17004"/>
                  </a:lnTo>
                  <a:lnTo>
                    <a:pt x="2179" y="17161"/>
                  </a:lnTo>
                  <a:lnTo>
                    <a:pt x="1914" y="17231"/>
                  </a:lnTo>
                  <a:lnTo>
                    <a:pt x="1804" y="17126"/>
                  </a:lnTo>
                  <a:lnTo>
                    <a:pt x="1671" y="17126"/>
                  </a:lnTo>
                  <a:lnTo>
                    <a:pt x="1274" y="17214"/>
                  </a:lnTo>
                  <a:lnTo>
                    <a:pt x="1583" y="17039"/>
                  </a:lnTo>
                  <a:lnTo>
                    <a:pt x="2025" y="16969"/>
                  </a:lnTo>
                  <a:lnTo>
                    <a:pt x="2356" y="16759"/>
                  </a:lnTo>
                  <a:lnTo>
                    <a:pt x="2687" y="16566"/>
                  </a:lnTo>
                  <a:lnTo>
                    <a:pt x="3063" y="16549"/>
                  </a:lnTo>
                  <a:lnTo>
                    <a:pt x="3151" y="16479"/>
                  </a:lnTo>
                  <a:lnTo>
                    <a:pt x="3328" y="16461"/>
                  </a:lnTo>
                  <a:lnTo>
                    <a:pt x="3217" y="16216"/>
                  </a:lnTo>
                  <a:lnTo>
                    <a:pt x="2996" y="15971"/>
                  </a:lnTo>
                  <a:lnTo>
                    <a:pt x="2709" y="15726"/>
                  </a:lnTo>
                  <a:lnTo>
                    <a:pt x="2290" y="15586"/>
                  </a:lnTo>
                  <a:lnTo>
                    <a:pt x="1980" y="15376"/>
                  </a:lnTo>
                  <a:lnTo>
                    <a:pt x="1715" y="15149"/>
                  </a:lnTo>
                  <a:lnTo>
                    <a:pt x="2091" y="15254"/>
                  </a:lnTo>
                  <a:lnTo>
                    <a:pt x="2334" y="15499"/>
                  </a:lnTo>
                  <a:lnTo>
                    <a:pt x="2775" y="15569"/>
                  </a:lnTo>
                  <a:lnTo>
                    <a:pt x="3195" y="15761"/>
                  </a:lnTo>
                  <a:lnTo>
                    <a:pt x="3416" y="15709"/>
                  </a:lnTo>
                  <a:lnTo>
                    <a:pt x="3350" y="15446"/>
                  </a:lnTo>
                  <a:lnTo>
                    <a:pt x="3085" y="15254"/>
                  </a:lnTo>
                  <a:lnTo>
                    <a:pt x="3018" y="15096"/>
                  </a:lnTo>
                  <a:lnTo>
                    <a:pt x="2820" y="14921"/>
                  </a:lnTo>
                  <a:lnTo>
                    <a:pt x="2488" y="14729"/>
                  </a:lnTo>
                  <a:lnTo>
                    <a:pt x="2466" y="14186"/>
                  </a:lnTo>
                  <a:lnTo>
                    <a:pt x="2290" y="13591"/>
                  </a:lnTo>
                  <a:lnTo>
                    <a:pt x="2025" y="13014"/>
                  </a:lnTo>
                  <a:lnTo>
                    <a:pt x="1406" y="12629"/>
                  </a:lnTo>
                  <a:lnTo>
                    <a:pt x="1252" y="12646"/>
                  </a:lnTo>
                  <a:lnTo>
                    <a:pt x="1185" y="12279"/>
                  </a:lnTo>
                  <a:lnTo>
                    <a:pt x="1384" y="12191"/>
                  </a:lnTo>
                  <a:lnTo>
                    <a:pt x="1980" y="11544"/>
                  </a:lnTo>
                  <a:lnTo>
                    <a:pt x="2312" y="11439"/>
                  </a:lnTo>
                  <a:lnTo>
                    <a:pt x="2444" y="11369"/>
                  </a:lnTo>
                  <a:lnTo>
                    <a:pt x="2290" y="11334"/>
                  </a:lnTo>
                  <a:lnTo>
                    <a:pt x="2290" y="11229"/>
                  </a:lnTo>
                  <a:lnTo>
                    <a:pt x="2422" y="11124"/>
                  </a:lnTo>
                  <a:lnTo>
                    <a:pt x="2687" y="11106"/>
                  </a:lnTo>
                  <a:lnTo>
                    <a:pt x="2665" y="11264"/>
                  </a:lnTo>
                  <a:lnTo>
                    <a:pt x="2753" y="11316"/>
                  </a:lnTo>
                  <a:lnTo>
                    <a:pt x="2996" y="11211"/>
                  </a:lnTo>
                  <a:lnTo>
                    <a:pt x="3018" y="10949"/>
                  </a:lnTo>
                  <a:lnTo>
                    <a:pt x="3151" y="10896"/>
                  </a:lnTo>
                  <a:lnTo>
                    <a:pt x="3173" y="10756"/>
                  </a:lnTo>
                  <a:lnTo>
                    <a:pt x="3548" y="10721"/>
                  </a:lnTo>
                  <a:lnTo>
                    <a:pt x="4211" y="10599"/>
                  </a:lnTo>
                  <a:lnTo>
                    <a:pt x="4785" y="10651"/>
                  </a:lnTo>
                  <a:lnTo>
                    <a:pt x="4763" y="10354"/>
                  </a:lnTo>
                  <a:lnTo>
                    <a:pt x="5028" y="10196"/>
                  </a:lnTo>
                  <a:lnTo>
                    <a:pt x="4741" y="10144"/>
                  </a:lnTo>
                  <a:lnTo>
                    <a:pt x="4344" y="10074"/>
                  </a:lnTo>
                  <a:lnTo>
                    <a:pt x="4101" y="10039"/>
                  </a:lnTo>
                  <a:lnTo>
                    <a:pt x="3571" y="9811"/>
                  </a:lnTo>
                  <a:lnTo>
                    <a:pt x="3394" y="9566"/>
                  </a:lnTo>
                  <a:lnTo>
                    <a:pt x="3173" y="9549"/>
                  </a:lnTo>
                  <a:lnTo>
                    <a:pt x="2908" y="9601"/>
                  </a:lnTo>
                  <a:lnTo>
                    <a:pt x="2488" y="9846"/>
                  </a:lnTo>
                  <a:lnTo>
                    <a:pt x="2091" y="9934"/>
                  </a:lnTo>
                  <a:lnTo>
                    <a:pt x="1649" y="10126"/>
                  </a:lnTo>
                  <a:lnTo>
                    <a:pt x="1450" y="10126"/>
                  </a:lnTo>
                  <a:lnTo>
                    <a:pt x="1119" y="9759"/>
                  </a:lnTo>
                  <a:lnTo>
                    <a:pt x="1097" y="9601"/>
                  </a:lnTo>
                  <a:lnTo>
                    <a:pt x="1207" y="9426"/>
                  </a:lnTo>
                  <a:lnTo>
                    <a:pt x="1450" y="9181"/>
                  </a:lnTo>
                  <a:lnTo>
                    <a:pt x="1450" y="9094"/>
                  </a:lnTo>
                  <a:lnTo>
                    <a:pt x="1097" y="8971"/>
                  </a:lnTo>
                  <a:lnTo>
                    <a:pt x="788" y="8936"/>
                  </a:lnTo>
                  <a:lnTo>
                    <a:pt x="545" y="8936"/>
                  </a:lnTo>
                  <a:lnTo>
                    <a:pt x="412" y="8814"/>
                  </a:lnTo>
                  <a:lnTo>
                    <a:pt x="390" y="8516"/>
                  </a:lnTo>
                  <a:lnTo>
                    <a:pt x="523" y="7974"/>
                  </a:lnTo>
                  <a:lnTo>
                    <a:pt x="766" y="7904"/>
                  </a:lnTo>
                  <a:lnTo>
                    <a:pt x="920" y="7834"/>
                  </a:lnTo>
                  <a:lnTo>
                    <a:pt x="1009" y="8009"/>
                  </a:lnTo>
                  <a:lnTo>
                    <a:pt x="1450" y="8096"/>
                  </a:lnTo>
                  <a:lnTo>
                    <a:pt x="1804" y="8044"/>
                  </a:lnTo>
                  <a:lnTo>
                    <a:pt x="1848" y="7781"/>
                  </a:lnTo>
                  <a:lnTo>
                    <a:pt x="2223" y="7589"/>
                  </a:lnTo>
                  <a:lnTo>
                    <a:pt x="2533" y="7501"/>
                  </a:lnTo>
                  <a:lnTo>
                    <a:pt x="3416" y="7221"/>
                  </a:lnTo>
                  <a:lnTo>
                    <a:pt x="3460" y="7099"/>
                  </a:lnTo>
                  <a:lnTo>
                    <a:pt x="4123" y="6731"/>
                  </a:lnTo>
                  <a:lnTo>
                    <a:pt x="4233" y="6591"/>
                  </a:lnTo>
                  <a:lnTo>
                    <a:pt x="4454" y="6714"/>
                  </a:lnTo>
                  <a:lnTo>
                    <a:pt x="4631" y="6784"/>
                  </a:lnTo>
                  <a:lnTo>
                    <a:pt x="4918" y="6644"/>
                  </a:lnTo>
                  <a:lnTo>
                    <a:pt x="4962" y="6784"/>
                  </a:lnTo>
                  <a:lnTo>
                    <a:pt x="5271" y="6889"/>
                  </a:lnTo>
                  <a:lnTo>
                    <a:pt x="5183" y="7116"/>
                  </a:lnTo>
                  <a:lnTo>
                    <a:pt x="4763" y="7484"/>
                  </a:lnTo>
                  <a:lnTo>
                    <a:pt x="4366" y="7781"/>
                  </a:lnTo>
                  <a:lnTo>
                    <a:pt x="4277" y="7991"/>
                  </a:lnTo>
                  <a:lnTo>
                    <a:pt x="4366" y="8079"/>
                  </a:lnTo>
                  <a:lnTo>
                    <a:pt x="4631" y="8079"/>
                  </a:lnTo>
                  <a:lnTo>
                    <a:pt x="4410" y="8341"/>
                  </a:lnTo>
                  <a:lnTo>
                    <a:pt x="4366" y="8516"/>
                  </a:lnTo>
                  <a:lnTo>
                    <a:pt x="4167" y="8499"/>
                  </a:lnTo>
                  <a:lnTo>
                    <a:pt x="3968" y="8604"/>
                  </a:lnTo>
                  <a:lnTo>
                    <a:pt x="3946" y="8691"/>
                  </a:lnTo>
                  <a:lnTo>
                    <a:pt x="4167" y="8691"/>
                  </a:lnTo>
                  <a:lnTo>
                    <a:pt x="4498" y="8569"/>
                  </a:lnTo>
                  <a:lnTo>
                    <a:pt x="4852" y="8411"/>
                  </a:lnTo>
                  <a:lnTo>
                    <a:pt x="5337" y="8079"/>
                  </a:lnTo>
                  <a:lnTo>
                    <a:pt x="5669" y="8079"/>
                  </a:lnTo>
                  <a:lnTo>
                    <a:pt x="6221" y="7939"/>
                  </a:lnTo>
                  <a:lnTo>
                    <a:pt x="6972" y="7939"/>
                  </a:lnTo>
                  <a:lnTo>
                    <a:pt x="7325" y="8114"/>
                  </a:lnTo>
                  <a:lnTo>
                    <a:pt x="7347" y="8236"/>
                  </a:lnTo>
                  <a:lnTo>
                    <a:pt x="7502" y="8131"/>
                  </a:lnTo>
                  <a:lnTo>
                    <a:pt x="7767" y="8324"/>
                  </a:lnTo>
                  <a:lnTo>
                    <a:pt x="8164" y="8306"/>
                  </a:lnTo>
                  <a:lnTo>
                    <a:pt x="8054" y="8569"/>
                  </a:lnTo>
                  <a:lnTo>
                    <a:pt x="7966" y="8779"/>
                  </a:lnTo>
                  <a:lnTo>
                    <a:pt x="7899" y="8954"/>
                  </a:lnTo>
                  <a:lnTo>
                    <a:pt x="8032" y="9129"/>
                  </a:lnTo>
                  <a:lnTo>
                    <a:pt x="7789" y="9216"/>
                  </a:lnTo>
                  <a:lnTo>
                    <a:pt x="7656" y="9304"/>
                  </a:lnTo>
                  <a:lnTo>
                    <a:pt x="7458" y="9234"/>
                  </a:lnTo>
                  <a:lnTo>
                    <a:pt x="7458" y="9479"/>
                  </a:lnTo>
                  <a:lnTo>
                    <a:pt x="7259" y="9636"/>
                  </a:lnTo>
                  <a:lnTo>
                    <a:pt x="7237" y="9741"/>
                  </a:lnTo>
                  <a:lnTo>
                    <a:pt x="7413" y="9759"/>
                  </a:lnTo>
                  <a:lnTo>
                    <a:pt x="7634" y="9724"/>
                  </a:lnTo>
                  <a:lnTo>
                    <a:pt x="7546" y="9881"/>
                  </a:lnTo>
                  <a:lnTo>
                    <a:pt x="7634" y="9969"/>
                  </a:lnTo>
                  <a:lnTo>
                    <a:pt x="7767" y="9986"/>
                  </a:lnTo>
                  <a:lnTo>
                    <a:pt x="7789" y="10074"/>
                  </a:lnTo>
                  <a:lnTo>
                    <a:pt x="8054" y="9934"/>
                  </a:lnTo>
                  <a:lnTo>
                    <a:pt x="8098" y="9776"/>
                  </a:lnTo>
                  <a:lnTo>
                    <a:pt x="8452" y="10091"/>
                  </a:lnTo>
                  <a:lnTo>
                    <a:pt x="8937" y="10126"/>
                  </a:lnTo>
                  <a:lnTo>
                    <a:pt x="8982" y="10231"/>
                  </a:lnTo>
                  <a:lnTo>
                    <a:pt x="9004" y="10389"/>
                  </a:lnTo>
                  <a:lnTo>
                    <a:pt x="9158" y="10721"/>
                  </a:lnTo>
                  <a:lnTo>
                    <a:pt x="9158" y="10826"/>
                  </a:lnTo>
                  <a:lnTo>
                    <a:pt x="9269" y="11071"/>
                  </a:lnTo>
                  <a:lnTo>
                    <a:pt x="9026" y="10984"/>
                  </a:lnTo>
                  <a:lnTo>
                    <a:pt x="8761" y="10984"/>
                  </a:lnTo>
                  <a:lnTo>
                    <a:pt x="8540" y="11071"/>
                  </a:lnTo>
                  <a:lnTo>
                    <a:pt x="8717" y="11246"/>
                  </a:lnTo>
                  <a:lnTo>
                    <a:pt x="8893" y="11264"/>
                  </a:lnTo>
                  <a:lnTo>
                    <a:pt x="8871" y="11369"/>
                  </a:lnTo>
                  <a:lnTo>
                    <a:pt x="8805" y="11561"/>
                  </a:lnTo>
                  <a:lnTo>
                    <a:pt x="8915" y="11894"/>
                  </a:lnTo>
                  <a:lnTo>
                    <a:pt x="8960" y="12086"/>
                  </a:lnTo>
                  <a:lnTo>
                    <a:pt x="8871" y="12279"/>
                  </a:lnTo>
                  <a:lnTo>
                    <a:pt x="8717" y="12541"/>
                  </a:lnTo>
                  <a:lnTo>
                    <a:pt x="8606" y="12891"/>
                  </a:lnTo>
                  <a:lnTo>
                    <a:pt x="8584" y="13101"/>
                  </a:lnTo>
                  <a:lnTo>
                    <a:pt x="8783" y="13154"/>
                  </a:lnTo>
                  <a:lnTo>
                    <a:pt x="8717" y="13329"/>
                  </a:lnTo>
                  <a:lnTo>
                    <a:pt x="8606" y="13241"/>
                  </a:lnTo>
                  <a:lnTo>
                    <a:pt x="8496" y="13189"/>
                  </a:lnTo>
                  <a:lnTo>
                    <a:pt x="8562" y="13451"/>
                  </a:lnTo>
                  <a:lnTo>
                    <a:pt x="8407" y="13486"/>
                  </a:lnTo>
                  <a:lnTo>
                    <a:pt x="8452" y="13609"/>
                  </a:lnTo>
                  <a:lnTo>
                    <a:pt x="8694" y="13451"/>
                  </a:lnTo>
                  <a:lnTo>
                    <a:pt x="8783" y="13521"/>
                  </a:lnTo>
                  <a:lnTo>
                    <a:pt x="8915" y="13399"/>
                  </a:lnTo>
                  <a:lnTo>
                    <a:pt x="9070" y="13469"/>
                  </a:lnTo>
                  <a:lnTo>
                    <a:pt x="9423" y="13224"/>
                  </a:lnTo>
                  <a:lnTo>
                    <a:pt x="9556" y="13171"/>
                  </a:lnTo>
                  <a:lnTo>
                    <a:pt x="9445" y="13381"/>
                  </a:lnTo>
                  <a:lnTo>
                    <a:pt x="9534" y="13451"/>
                  </a:lnTo>
                  <a:lnTo>
                    <a:pt x="9644" y="13399"/>
                  </a:lnTo>
                  <a:lnTo>
                    <a:pt x="9688" y="13224"/>
                  </a:lnTo>
                  <a:lnTo>
                    <a:pt x="9777" y="13294"/>
                  </a:lnTo>
                  <a:lnTo>
                    <a:pt x="9865" y="13241"/>
                  </a:lnTo>
                  <a:lnTo>
                    <a:pt x="9799" y="13119"/>
                  </a:lnTo>
                  <a:lnTo>
                    <a:pt x="9975" y="13066"/>
                  </a:lnTo>
                  <a:lnTo>
                    <a:pt x="10020" y="13189"/>
                  </a:lnTo>
                  <a:lnTo>
                    <a:pt x="10174" y="13276"/>
                  </a:lnTo>
                  <a:lnTo>
                    <a:pt x="10263" y="13241"/>
                  </a:lnTo>
                  <a:lnTo>
                    <a:pt x="10152" y="13084"/>
                  </a:lnTo>
                  <a:lnTo>
                    <a:pt x="10064" y="12996"/>
                  </a:lnTo>
                  <a:lnTo>
                    <a:pt x="10417" y="13031"/>
                  </a:lnTo>
                  <a:lnTo>
                    <a:pt x="10660" y="13119"/>
                  </a:lnTo>
                  <a:lnTo>
                    <a:pt x="10682" y="12856"/>
                  </a:lnTo>
                  <a:lnTo>
                    <a:pt x="11389" y="12996"/>
                  </a:lnTo>
                  <a:lnTo>
                    <a:pt x="11764" y="12489"/>
                  </a:lnTo>
                  <a:lnTo>
                    <a:pt x="11897" y="12016"/>
                  </a:lnTo>
                  <a:lnTo>
                    <a:pt x="11764" y="11946"/>
                  </a:lnTo>
                  <a:lnTo>
                    <a:pt x="11742" y="11824"/>
                  </a:lnTo>
                  <a:lnTo>
                    <a:pt x="11787" y="11474"/>
                  </a:lnTo>
                  <a:lnTo>
                    <a:pt x="11831" y="11071"/>
                  </a:lnTo>
                  <a:lnTo>
                    <a:pt x="11742" y="10686"/>
                  </a:lnTo>
                  <a:lnTo>
                    <a:pt x="11566" y="10511"/>
                  </a:lnTo>
                  <a:lnTo>
                    <a:pt x="11345" y="10196"/>
                  </a:lnTo>
                  <a:lnTo>
                    <a:pt x="10969" y="9426"/>
                  </a:lnTo>
                  <a:lnTo>
                    <a:pt x="10704" y="9199"/>
                  </a:lnTo>
                  <a:lnTo>
                    <a:pt x="10550" y="9006"/>
                  </a:lnTo>
                  <a:lnTo>
                    <a:pt x="10307" y="9006"/>
                  </a:lnTo>
                  <a:lnTo>
                    <a:pt x="10218" y="8796"/>
                  </a:lnTo>
                  <a:lnTo>
                    <a:pt x="10285" y="8726"/>
                  </a:lnTo>
                  <a:lnTo>
                    <a:pt x="10263" y="8516"/>
                  </a:lnTo>
                  <a:lnTo>
                    <a:pt x="10240" y="8201"/>
                  </a:lnTo>
                  <a:lnTo>
                    <a:pt x="10461" y="8114"/>
                  </a:lnTo>
                  <a:lnTo>
                    <a:pt x="10638" y="7991"/>
                  </a:lnTo>
                  <a:lnTo>
                    <a:pt x="11080" y="7991"/>
                  </a:lnTo>
                  <a:lnTo>
                    <a:pt x="11499" y="7676"/>
                  </a:lnTo>
                  <a:lnTo>
                    <a:pt x="11809" y="7606"/>
                  </a:lnTo>
                  <a:lnTo>
                    <a:pt x="12206" y="7326"/>
                  </a:lnTo>
                  <a:lnTo>
                    <a:pt x="12383" y="7274"/>
                  </a:lnTo>
                  <a:lnTo>
                    <a:pt x="12449" y="6801"/>
                  </a:lnTo>
                  <a:lnTo>
                    <a:pt x="12471" y="6661"/>
                  </a:lnTo>
                  <a:lnTo>
                    <a:pt x="12361" y="6539"/>
                  </a:lnTo>
                  <a:lnTo>
                    <a:pt x="12383" y="6399"/>
                  </a:lnTo>
                  <a:lnTo>
                    <a:pt x="12714" y="6259"/>
                  </a:lnTo>
                  <a:lnTo>
                    <a:pt x="13112" y="5979"/>
                  </a:lnTo>
                  <a:lnTo>
                    <a:pt x="13288" y="5996"/>
                  </a:lnTo>
                  <a:lnTo>
                    <a:pt x="13465" y="5856"/>
                  </a:lnTo>
                  <a:lnTo>
                    <a:pt x="13487" y="5681"/>
                  </a:lnTo>
                  <a:lnTo>
                    <a:pt x="13708" y="5681"/>
                  </a:lnTo>
                  <a:lnTo>
                    <a:pt x="13995" y="5559"/>
                  </a:lnTo>
                  <a:lnTo>
                    <a:pt x="14282" y="5244"/>
                  </a:lnTo>
                  <a:lnTo>
                    <a:pt x="14658" y="4911"/>
                  </a:lnTo>
                  <a:lnTo>
                    <a:pt x="14547" y="5209"/>
                  </a:lnTo>
                  <a:lnTo>
                    <a:pt x="14636" y="5279"/>
                  </a:lnTo>
                  <a:lnTo>
                    <a:pt x="14879" y="4964"/>
                  </a:lnTo>
                  <a:lnTo>
                    <a:pt x="14989" y="5034"/>
                  </a:lnTo>
                  <a:lnTo>
                    <a:pt x="14989" y="5244"/>
                  </a:lnTo>
                  <a:lnTo>
                    <a:pt x="14989" y="5401"/>
                  </a:lnTo>
                  <a:lnTo>
                    <a:pt x="15276" y="5401"/>
                  </a:lnTo>
                  <a:lnTo>
                    <a:pt x="15674" y="5489"/>
                  </a:lnTo>
                  <a:lnTo>
                    <a:pt x="16182" y="5436"/>
                  </a:lnTo>
                  <a:lnTo>
                    <a:pt x="16690" y="5314"/>
                  </a:lnTo>
                  <a:lnTo>
                    <a:pt x="17043" y="5069"/>
                  </a:lnTo>
                  <a:lnTo>
                    <a:pt x="17595" y="4771"/>
                  </a:lnTo>
                  <a:lnTo>
                    <a:pt x="17948" y="4491"/>
                  </a:lnTo>
                  <a:lnTo>
                    <a:pt x="18258" y="4072"/>
                  </a:lnTo>
                  <a:lnTo>
                    <a:pt x="18655" y="3774"/>
                  </a:lnTo>
                  <a:lnTo>
                    <a:pt x="18788" y="3599"/>
                  </a:lnTo>
                  <a:lnTo>
                    <a:pt x="18942" y="3354"/>
                  </a:lnTo>
                  <a:lnTo>
                    <a:pt x="19119" y="3127"/>
                  </a:lnTo>
                  <a:lnTo>
                    <a:pt x="20179" y="2234"/>
                  </a:lnTo>
                  <a:lnTo>
                    <a:pt x="20378" y="2024"/>
                  </a:lnTo>
                  <a:lnTo>
                    <a:pt x="20422" y="1867"/>
                  </a:lnTo>
                  <a:lnTo>
                    <a:pt x="20533" y="1377"/>
                  </a:lnTo>
                  <a:lnTo>
                    <a:pt x="20665" y="1219"/>
                  </a:lnTo>
                  <a:lnTo>
                    <a:pt x="20908" y="1027"/>
                  </a:lnTo>
                  <a:lnTo>
                    <a:pt x="21018" y="904"/>
                  </a:lnTo>
                  <a:lnTo>
                    <a:pt x="21018" y="747"/>
                  </a:lnTo>
                  <a:lnTo>
                    <a:pt x="21085" y="58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42" name="図形"/>
            <p:cNvSpPr/>
            <p:nvPr/>
          </p:nvSpPr>
          <p:spPr>
            <a:xfrm>
              <a:off x="3296474" y="4641814"/>
              <a:ext cx="61134" cy="103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94" h="20666" extrusionOk="0">
                  <a:moveTo>
                    <a:pt x="2025" y="18174"/>
                  </a:moveTo>
                  <a:cubicBezTo>
                    <a:pt x="4050" y="14435"/>
                    <a:pt x="0" y="6958"/>
                    <a:pt x="0" y="6958"/>
                  </a:cubicBezTo>
                  <a:cubicBezTo>
                    <a:pt x="4050" y="-103"/>
                    <a:pt x="3375" y="-934"/>
                    <a:pt x="16200" y="728"/>
                  </a:cubicBezTo>
                  <a:cubicBezTo>
                    <a:pt x="20250" y="8204"/>
                    <a:pt x="21600" y="13604"/>
                    <a:pt x="14175" y="20666"/>
                  </a:cubicBezTo>
                  <a:cubicBezTo>
                    <a:pt x="0" y="18589"/>
                    <a:pt x="6075" y="13189"/>
                    <a:pt x="2025" y="18174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43" name="図形"/>
            <p:cNvSpPr/>
            <p:nvPr/>
          </p:nvSpPr>
          <p:spPr>
            <a:xfrm>
              <a:off x="2529173" y="5126892"/>
              <a:ext cx="232190" cy="93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4" h="21130" extrusionOk="0">
                  <a:moveTo>
                    <a:pt x="2350" y="4226"/>
                  </a:moveTo>
                  <a:cubicBezTo>
                    <a:pt x="5096" y="6573"/>
                    <a:pt x="6377" y="2347"/>
                    <a:pt x="8940" y="0"/>
                  </a:cubicBezTo>
                  <a:cubicBezTo>
                    <a:pt x="11319" y="469"/>
                    <a:pt x="14065" y="-470"/>
                    <a:pt x="16079" y="2817"/>
                  </a:cubicBezTo>
                  <a:cubicBezTo>
                    <a:pt x="21021" y="11269"/>
                    <a:pt x="13516" y="3756"/>
                    <a:pt x="18824" y="8452"/>
                  </a:cubicBezTo>
                  <a:cubicBezTo>
                    <a:pt x="18275" y="15495"/>
                    <a:pt x="18275" y="18782"/>
                    <a:pt x="15529" y="21130"/>
                  </a:cubicBezTo>
                  <a:cubicBezTo>
                    <a:pt x="10953" y="20660"/>
                    <a:pt x="6377" y="21130"/>
                    <a:pt x="1801" y="19721"/>
                  </a:cubicBezTo>
                  <a:cubicBezTo>
                    <a:pt x="-579" y="19252"/>
                    <a:pt x="-213" y="12208"/>
                    <a:pt x="702" y="8452"/>
                  </a:cubicBezTo>
                  <a:cubicBezTo>
                    <a:pt x="2716" y="-470"/>
                    <a:pt x="2350" y="13147"/>
                    <a:pt x="2350" y="4226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44" name="線"/>
            <p:cNvSpPr/>
            <p:nvPr/>
          </p:nvSpPr>
          <p:spPr>
            <a:xfrm>
              <a:off x="7204829" y="231335"/>
              <a:ext cx="88058" cy="593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8308" y="18417"/>
                  </a:lnTo>
                  <a:lnTo>
                    <a:pt x="4985" y="15234"/>
                  </a:lnTo>
                  <a:lnTo>
                    <a:pt x="0" y="12505"/>
                  </a:lnTo>
                  <a:lnTo>
                    <a:pt x="4985" y="10004"/>
                  </a:lnTo>
                  <a:lnTo>
                    <a:pt x="9969" y="6366"/>
                  </a:lnTo>
                  <a:lnTo>
                    <a:pt x="6646" y="2956"/>
                  </a:lnTo>
                  <a:lnTo>
                    <a:pt x="8308" y="0"/>
                  </a:lnTo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45" name="図形"/>
            <p:cNvSpPr/>
            <p:nvPr/>
          </p:nvSpPr>
          <p:spPr>
            <a:xfrm>
              <a:off x="7191282" y="0"/>
              <a:ext cx="501246" cy="831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320" y="21600"/>
                  </a:moveTo>
                  <a:lnTo>
                    <a:pt x="2016" y="19002"/>
                  </a:lnTo>
                  <a:lnTo>
                    <a:pt x="1440" y="16403"/>
                  </a:lnTo>
                  <a:lnTo>
                    <a:pt x="0" y="14779"/>
                  </a:lnTo>
                  <a:lnTo>
                    <a:pt x="1728" y="12505"/>
                  </a:lnTo>
                  <a:lnTo>
                    <a:pt x="2016" y="11206"/>
                  </a:lnTo>
                  <a:lnTo>
                    <a:pt x="1728" y="9095"/>
                  </a:lnTo>
                  <a:lnTo>
                    <a:pt x="1440" y="7308"/>
                  </a:lnTo>
                  <a:lnTo>
                    <a:pt x="2304" y="5359"/>
                  </a:lnTo>
                  <a:lnTo>
                    <a:pt x="3744" y="1949"/>
                  </a:lnTo>
                  <a:lnTo>
                    <a:pt x="3744" y="162"/>
                  </a:lnTo>
                  <a:lnTo>
                    <a:pt x="8640" y="0"/>
                  </a:lnTo>
                  <a:lnTo>
                    <a:pt x="8064" y="1299"/>
                  </a:lnTo>
                  <a:lnTo>
                    <a:pt x="9504" y="5197"/>
                  </a:lnTo>
                  <a:lnTo>
                    <a:pt x="10944" y="6983"/>
                  </a:lnTo>
                  <a:lnTo>
                    <a:pt x="13248" y="8120"/>
                  </a:lnTo>
                  <a:lnTo>
                    <a:pt x="14688" y="9095"/>
                  </a:lnTo>
                  <a:lnTo>
                    <a:pt x="15552" y="10069"/>
                  </a:lnTo>
                  <a:lnTo>
                    <a:pt x="15552" y="11531"/>
                  </a:lnTo>
                  <a:lnTo>
                    <a:pt x="16992" y="12505"/>
                  </a:lnTo>
                  <a:lnTo>
                    <a:pt x="19008" y="12668"/>
                  </a:lnTo>
                  <a:lnTo>
                    <a:pt x="19584" y="13967"/>
                  </a:lnTo>
                  <a:lnTo>
                    <a:pt x="20736" y="15916"/>
                  </a:lnTo>
                  <a:lnTo>
                    <a:pt x="21600" y="17215"/>
                  </a:lnTo>
                  <a:lnTo>
                    <a:pt x="20736" y="18677"/>
                  </a:lnTo>
                  <a:lnTo>
                    <a:pt x="19872" y="19651"/>
                  </a:lnTo>
                  <a:lnTo>
                    <a:pt x="19584" y="17540"/>
                  </a:lnTo>
                  <a:lnTo>
                    <a:pt x="17856" y="15266"/>
                  </a:lnTo>
                  <a:lnTo>
                    <a:pt x="12096" y="14454"/>
                  </a:lnTo>
                  <a:lnTo>
                    <a:pt x="10080" y="13317"/>
                  </a:lnTo>
                  <a:lnTo>
                    <a:pt x="8352" y="14292"/>
                  </a:lnTo>
                  <a:lnTo>
                    <a:pt x="6624" y="15916"/>
                  </a:lnTo>
                  <a:lnTo>
                    <a:pt x="6048" y="17540"/>
                  </a:lnTo>
                  <a:lnTo>
                    <a:pt x="5760" y="19164"/>
                  </a:lnTo>
                  <a:lnTo>
                    <a:pt x="4608" y="20626"/>
                  </a:lnTo>
                  <a:lnTo>
                    <a:pt x="4320" y="21600"/>
                  </a:ln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46" name="図形"/>
            <p:cNvSpPr/>
            <p:nvPr/>
          </p:nvSpPr>
          <p:spPr>
            <a:xfrm>
              <a:off x="9324960" y="450166"/>
              <a:ext cx="254870" cy="25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9" h="21600" extrusionOk="0">
                  <a:moveTo>
                    <a:pt x="0" y="21073"/>
                  </a:moveTo>
                  <a:cubicBezTo>
                    <a:pt x="1676" y="16507"/>
                    <a:pt x="2607" y="17385"/>
                    <a:pt x="5586" y="13171"/>
                  </a:cubicBezTo>
                  <a:cubicBezTo>
                    <a:pt x="10055" y="6673"/>
                    <a:pt x="11545" y="1405"/>
                    <a:pt x="20669" y="0"/>
                  </a:cubicBezTo>
                  <a:cubicBezTo>
                    <a:pt x="21600" y="2634"/>
                    <a:pt x="20483" y="4741"/>
                    <a:pt x="19552" y="7376"/>
                  </a:cubicBezTo>
                  <a:cubicBezTo>
                    <a:pt x="16945" y="14751"/>
                    <a:pt x="10800" y="17561"/>
                    <a:pt x="4469" y="21600"/>
                  </a:cubicBezTo>
                  <a:cubicBezTo>
                    <a:pt x="2979" y="21424"/>
                    <a:pt x="0" y="21073"/>
                    <a:pt x="0" y="21073"/>
                  </a:cubicBezTo>
                  <a:close/>
                </a:path>
              </a:pathLst>
            </a:custGeom>
            <a:solidFill>
              <a:srgbClr val="79A9AF"/>
            </a:solidFill>
            <a:ln w="9525" cap="flat">
              <a:noFill/>
              <a:round/>
            </a:ln>
            <a:effectLst/>
          </p:spPr>
          <p:txBody>
            <a:bodyPr wrap="square" lIns="66691" tIns="66691" rIns="66691" bIns="66691" numCol="1" anchor="ctr">
              <a:noAutofit/>
            </a:bodyPr>
            <a:lstStyle/>
            <a:p>
              <a:pPr marL="40639" marR="40639" algn="l" defTabSz="1200443">
                <a:defRPr sz="2625">
                  <a:solidFill>
                    <a:srgbClr val="003366"/>
                  </a:solidFill>
                  <a:uFill>
                    <a:solidFill>
                      <a:srgbClr val="00336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</p:grpSp>
      <p:pic>
        <p:nvPicPr>
          <p:cNvPr id="58" name="image-15.png" descr="image-15.png">
            <a:extLst>
              <a:ext uri="{FF2B5EF4-FFF2-40B4-BE49-F238E27FC236}">
                <a16:creationId xmlns:a16="http://schemas.microsoft.com/office/drawing/2014/main" id="{4CE44A6D-F00E-FA4D-A388-FF42686AA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2151" y="1473460"/>
            <a:ext cx="5514537" cy="6252309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日本列島の位置とその経済水域（海上保安庁より）">
            <a:extLst>
              <a:ext uri="{FF2B5EF4-FFF2-40B4-BE49-F238E27FC236}">
                <a16:creationId xmlns:a16="http://schemas.microsoft.com/office/drawing/2014/main" id="{5A94D29A-9B5D-FE4A-A50F-BD8C27402775}"/>
              </a:ext>
            </a:extLst>
          </p:cNvPr>
          <p:cNvSpPr txBox="1"/>
          <p:nvPr/>
        </p:nvSpPr>
        <p:spPr>
          <a:xfrm>
            <a:off x="2571893" y="7883188"/>
            <a:ext cx="786101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6691" tIns="66691" rIns="66691" bIns="66691">
            <a:spAutoFit/>
          </a:bodyPr>
          <a:lstStyle>
            <a:lvl1pPr marL="39199" marR="40639" algn="just" defTabSz="1200443">
              <a:lnSpc>
                <a:spcPct val="150000"/>
              </a:lnSpc>
              <a:buClr>
                <a:srgbClr val="FF0000"/>
              </a:buClr>
              <a:buFont typeface="ヒラギノ明朝 ProN W3"/>
              <a:defRPr sz="2625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日本列島の位置とその経済水域（海上保安庁より）</a:t>
            </a:r>
          </a:p>
        </p:txBody>
      </p:sp>
    </p:spTree>
    <p:extLst>
      <p:ext uri="{BB962C8B-B14F-4D97-AF65-F5344CB8AC3E}">
        <p14:creationId xmlns:p14="http://schemas.microsoft.com/office/powerpoint/2010/main" val="145646104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-16.png" descr="image-16.png">
            <a:extLst>
              <a:ext uri="{FF2B5EF4-FFF2-40B4-BE49-F238E27FC236}">
                <a16:creationId xmlns:a16="http://schemas.microsoft.com/office/drawing/2014/main" id="{B11A4896-0F47-0446-8063-87C0AF32F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034" y="375138"/>
            <a:ext cx="12004432" cy="900332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http://www.marbef.org/wiki/Portal:Marine_Biodiversity">
            <a:extLst>
              <a:ext uri="{FF2B5EF4-FFF2-40B4-BE49-F238E27FC236}">
                <a16:creationId xmlns:a16="http://schemas.microsoft.com/office/drawing/2014/main" id="{3C57EAFE-85F0-7C46-A72A-2DFEA606C60A}"/>
              </a:ext>
            </a:extLst>
          </p:cNvPr>
          <p:cNvSpPr txBox="1"/>
          <p:nvPr/>
        </p:nvSpPr>
        <p:spPr>
          <a:xfrm>
            <a:off x="2721837" y="8469793"/>
            <a:ext cx="7694031" cy="500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6691" tIns="66691" rIns="66691" bIns="66691">
            <a:spAutoFit/>
          </a:bodyPr>
          <a:lstStyle>
            <a:lvl1pPr marL="39199" marR="40639" algn="just" defTabSz="1200443">
              <a:lnSpc>
                <a:spcPct val="150000"/>
              </a:lnSpc>
              <a:buClr>
                <a:srgbClr val="003366"/>
              </a:buClr>
              <a:buFont typeface="Times New Roman"/>
              <a:defRPr sz="2625">
                <a:solidFill>
                  <a:srgbClr val="003366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3366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http://</a:t>
            </a:r>
            <a:r>
              <a:rPr dirty="0" err="1"/>
              <a:t>www.marbef.org</a:t>
            </a:r>
            <a:r>
              <a:rPr dirty="0"/>
              <a:t>/wiki/</a:t>
            </a:r>
            <a:r>
              <a:rPr dirty="0" err="1"/>
              <a:t>Portal:Marine_Biodiversity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12009804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DSCN0779.jpg" descr="DSCN077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034" y="389727"/>
            <a:ext cx="11985675" cy="898873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3855073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遺伝資源について(3)"/>
          <p:cNvSpPr>
            <a:spLocks noGrp="1"/>
          </p:cNvSpPr>
          <p:nvPr>
            <p:ph type="title"/>
          </p:nvPr>
        </p:nvSpPr>
        <p:spPr>
          <a:xfrm>
            <a:off x="2492586" y="325119"/>
            <a:ext cx="8344748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" dist="152399" dir="18900000" rotWithShape="0">
              <a:srgbClr val="003366">
                <a:alpha val="79998"/>
              </a:srgbClr>
            </a:outerShdw>
          </a:effectLst>
        </p:spPr>
        <p:txBody>
          <a:bodyPr lIns="126435" tIns="72248" rIns="126435" bIns="72248"/>
          <a:lstStyle>
            <a:lvl1pPr defTabSz="1300480">
              <a:defRPr sz="512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6257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512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遺伝資源について(3)</a:t>
            </a:r>
          </a:p>
        </p:txBody>
      </p:sp>
      <p:sp>
        <p:nvSpPr>
          <p:cNvPr id="390" name="◆どんな種にも変異は必ずある！"/>
          <p:cNvSpPr txBox="1"/>
          <p:nvPr/>
        </p:nvSpPr>
        <p:spPr>
          <a:xfrm>
            <a:off x="1950720" y="1950719"/>
            <a:ext cx="7848036" cy="73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◆</a:t>
            </a:r>
            <a:r>
              <a:rPr sz="3982">
                <a:effectLst>
                  <a:outerShdw blurRad="12700" dist="25400" dir="2700000" rotWithShape="0">
                    <a:srgbClr val="000000"/>
                  </a:outerShdw>
                </a:effectLst>
              </a:rPr>
              <a:t>どんな種にも</a:t>
            </a:r>
            <a:r>
              <a: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変異</a:t>
            </a:r>
            <a:r>
              <a:rPr sz="3982">
                <a:effectLst>
                  <a:outerShdw blurRad="12700" dist="25400" dir="2700000" rotWithShape="0">
                    <a:srgbClr val="000000"/>
                  </a:outerShdw>
                </a:effectLst>
              </a:rPr>
              <a:t>は必ずある！</a:t>
            </a:r>
          </a:p>
        </p:txBody>
      </p:sp>
      <p:sp>
        <p:nvSpPr>
          <p:cNvPr id="391" name="★形態変異"/>
          <p:cNvSpPr txBox="1"/>
          <p:nvPr/>
        </p:nvSpPr>
        <p:spPr>
          <a:xfrm>
            <a:off x="3359573" y="2817706"/>
            <a:ext cx="242937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dirty="0">
                <a:solidFill>
                  <a:srgbClr val="1300C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1300CF"/>
                  </a:solidFill>
                </a:uFill>
              </a:rPr>
              <a:t>★</a:t>
            </a:r>
            <a:r>
              <a:rPr dirty="0" err="1">
                <a:solidFill>
                  <a:srgbClr val="80008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80"/>
                  </a:solidFill>
                </a:uFill>
              </a:rPr>
              <a:t>形態変異</a:t>
            </a:r>
            <a:endParaRPr dirty="0">
              <a:solidFill>
                <a:srgbClr val="80008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800080"/>
                </a:solidFill>
              </a:uFill>
            </a:endParaRPr>
          </a:p>
        </p:txBody>
      </p:sp>
      <p:sp>
        <p:nvSpPr>
          <p:cNvPr id="392" name="→地理的クライン"/>
          <p:cNvSpPr txBox="1"/>
          <p:nvPr/>
        </p:nvSpPr>
        <p:spPr>
          <a:xfrm>
            <a:off x="6177279" y="2817706"/>
            <a:ext cx="3729851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 dirty="0">
                <a:effectLst>
                  <a:outerShdw blurRad="12700" dist="25400" dir="2700000" rotWithShape="0">
                    <a:srgbClr val="000000"/>
                  </a:outerShdw>
                </a:effectLst>
              </a:rPr>
              <a:t>→</a:t>
            </a:r>
            <a:r>
              <a:rPr dirty="0" err="1">
                <a:effectLst>
                  <a:outerShdw blurRad="12700" dist="25400" dir="2700000" rotWithShape="0">
                    <a:srgbClr val="000000"/>
                  </a:outerShdw>
                </a:effectLst>
              </a:rPr>
              <a:t>地理的クライン</a:t>
            </a:r>
            <a:endParaRPr dirty="0">
              <a:effectLst>
                <a:outerShdw blurRad="12700" dist="25400" dir="2700000" rotWithShape="0">
                  <a:srgbClr val="000000"/>
                </a:outerShdw>
              </a:effectLst>
            </a:endParaRPr>
          </a:p>
        </p:txBody>
      </p:sp>
      <p:sp>
        <p:nvSpPr>
          <p:cNvPr id="393" name="★化学変異"/>
          <p:cNvSpPr txBox="1"/>
          <p:nvPr/>
        </p:nvSpPr>
        <p:spPr>
          <a:xfrm>
            <a:off x="3359573" y="3576320"/>
            <a:ext cx="242937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dirty="0">
                <a:solidFill>
                  <a:srgbClr val="1300C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1300CF"/>
                  </a:solidFill>
                </a:uFill>
              </a:rPr>
              <a:t>★</a:t>
            </a:r>
            <a:r>
              <a:rPr dirty="0" err="1">
                <a:solidFill>
                  <a:srgbClr val="80008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80"/>
                  </a:solidFill>
                </a:uFill>
              </a:rPr>
              <a:t>化学変異</a:t>
            </a:r>
            <a:endParaRPr dirty="0">
              <a:solidFill>
                <a:srgbClr val="80008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800080"/>
                </a:solidFill>
              </a:uFill>
            </a:endParaRPr>
          </a:p>
        </p:txBody>
      </p:sp>
      <p:sp>
        <p:nvSpPr>
          <p:cNvPr id="394" name="→薬効成分の含量変異"/>
          <p:cNvSpPr txBox="1"/>
          <p:nvPr/>
        </p:nvSpPr>
        <p:spPr>
          <a:xfrm>
            <a:off x="6177279" y="3576320"/>
            <a:ext cx="459683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 dirty="0">
                <a:effectLst>
                  <a:outerShdw blurRad="12700" dist="25400" dir="2700000" rotWithShape="0">
                    <a:srgbClr val="000000"/>
                  </a:outerShdw>
                </a:effectLst>
              </a:rPr>
              <a:t>→</a:t>
            </a:r>
            <a:r>
              <a:rPr dirty="0" err="1">
                <a:effectLst>
                  <a:outerShdw blurRad="12700" dist="25400" dir="2700000" rotWithShape="0">
                    <a:srgbClr val="000000"/>
                  </a:outerShdw>
                </a:effectLst>
              </a:rPr>
              <a:t>薬効成分の含量変異</a:t>
            </a:r>
            <a:endParaRPr dirty="0">
              <a:effectLst>
                <a:outerShdw blurRad="12700" dist="25400" dir="2700000" rotWithShape="0">
                  <a:srgbClr val="000000"/>
                </a:outerShdw>
              </a:effectLst>
            </a:endParaRPr>
          </a:p>
        </p:txBody>
      </p:sp>
      <p:sp>
        <p:nvSpPr>
          <p:cNvPr id="395" name="→有害成分の含量変異"/>
          <p:cNvSpPr txBox="1"/>
          <p:nvPr/>
        </p:nvSpPr>
        <p:spPr>
          <a:xfrm>
            <a:off x="6177279" y="4118186"/>
            <a:ext cx="459683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 dirty="0">
                <a:effectLst>
                  <a:outerShdw blurRad="12700" dist="25400" dir="2700000" rotWithShape="0">
                    <a:srgbClr val="000000"/>
                  </a:outerShdw>
                </a:effectLst>
              </a:rPr>
              <a:t>→</a:t>
            </a:r>
            <a:r>
              <a:rPr dirty="0" err="1">
                <a:effectLst>
                  <a:outerShdw blurRad="12700" dist="25400" dir="2700000" rotWithShape="0">
                    <a:srgbClr val="000000"/>
                  </a:outerShdw>
                </a:effectLst>
              </a:rPr>
              <a:t>有害成分の含量変異</a:t>
            </a:r>
            <a:endParaRPr dirty="0">
              <a:effectLst>
                <a:outerShdw blurRad="12700" dist="25400" dir="2700000" rotWithShape="0">
                  <a:srgbClr val="000000"/>
                </a:outerShdw>
              </a:effectLst>
            </a:endParaRPr>
          </a:p>
        </p:txBody>
      </p:sp>
      <p:sp>
        <p:nvSpPr>
          <p:cNvPr id="396" name="→成分相の変異"/>
          <p:cNvSpPr txBox="1"/>
          <p:nvPr/>
        </p:nvSpPr>
        <p:spPr>
          <a:xfrm>
            <a:off x="6177279" y="4660053"/>
            <a:ext cx="329635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→成分相の変異</a:t>
            </a:r>
          </a:p>
        </p:txBody>
      </p:sp>
      <p:sp>
        <p:nvSpPr>
          <p:cNvPr id="397" name="種内変異は遺伝的多様性の反映である"/>
          <p:cNvSpPr txBox="1"/>
          <p:nvPr/>
        </p:nvSpPr>
        <p:spPr>
          <a:xfrm>
            <a:off x="6610773" y="5418666"/>
            <a:ext cx="5743787" cy="118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種内変異は遺伝的多様性の反映である</a:t>
            </a:r>
          </a:p>
        </p:txBody>
      </p:sp>
      <p:sp>
        <p:nvSpPr>
          <p:cNvPr id="398" name="通常の資源と著しく異なる特徴"/>
          <p:cNvSpPr txBox="1"/>
          <p:nvPr/>
        </p:nvSpPr>
        <p:spPr>
          <a:xfrm>
            <a:off x="758613" y="5418666"/>
            <a:ext cx="4768428" cy="118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spAutoFit/>
          </a:bodyPr>
          <a:lstStyle>
            <a:lvl1pPr algn="l" defTabSz="650240">
              <a:spcBef>
                <a:spcPts val="1000"/>
              </a:spcBef>
              <a:defRPr sz="3200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通常の資源と著しく異なる特徴</a:t>
            </a:r>
          </a:p>
        </p:txBody>
      </p:sp>
      <p:pic>
        <p:nvPicPr>
          <p:cNvPr id="399" name="image-22.png" descr="image-2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33" y="6610773"/>
            <a:ext cx="4334934" cy="28922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image-23.png" descr="image-2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266" y="6610773"/>
            <a:ext cx="4334935" cy="2885441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ベニバナ"/>
          <p:cNvSpPr txBox="1"/>
          <p:nvPr/>
        </p:nvSpPr>
        <p:spPr>
          <a:xfrm>
            <a:off x="5093546" y="8019626"/>
            <a:ext cx="2600961" cy="73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spAutoFit/>
          </a:bodyPr>
          <a:lstStyle>
            <a:lvl1pPr algn="l" defTabSz="650240">
              <a:spcBef>
                <a:spcPts val="1000"/>
              </a:spcBef>
              <a:def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ベニバナ</a:t>
            </a:r>
          </a:p>
        </p:txBody>
      </p:sp>
      <p:sp>
        <p:nvSpPr>
          <p:cNvPr id="402" name="Carthamus tinctorius"/>
          <p:cNvSpPr txBox="1"/>
          <p:nvPr/>
        </p:nvSpPr>
        <p:spPr>
          <a:xfrm>
            <a:off x="4250266" y="8808695"/>
            <a:ext cx="428752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300" b="1" i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b="0" i="0">
                <a:effectLst/>
                <a:latin typeface="Tahoma Bold"/>
                <a:ea typeface="Tahoma Bold"/>
                <a:cs typeface="Tahoma Bold"/>
                <a:sym typeface="Tahoma Bold"/>
              </a:defRPr>
            </a:pPr>
            <a:r>
              <a:rPr b="1" i="1">
                <a:effectLst>
                  <a:outerShdw blurRad="12700" dist="254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Carthamus tinctorius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1" grpId="0" animBg="1"/>
      <p:bldP spid="392" grpId="0" animBg="1"/>
      <p:bldP spid="393" grpId="1" animBg="1" advAuto="0"/>
      <p:bldP spid="394" grpId="2" animBg="1" advAuto="0"/>
      <p:bldP spid="395" grpId="3" animBg="1" advAuto="0"/>
      <p:bldP spid="396" grpId="4" animBg="1" advAuto="0"/>
      <p:bldP spid="397" grpId="10" animBg="1" advAuto="0"/>
      <p:bldP spid="398" grpId="9" animBg="1" advAuto="0"/>
      <p:bldP spid="399" grpId="5" animBg="1" advAuto="0"/>
      <p:bldP spid="400" grpId="6" animBg="1" advAuto="0"/>
      <p:bldP spid="401" grpId="7" animBg="1" advAuto="0"/>
      <p:bldP spid="402" grpId="8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遺伝資源と生物多様性(1)"/>
          <p:cNvSpPr>
            <a:spLocks noGrp="1"/>
          </p:cNvSpPr>
          <p:nvPr>
            <p:ph type="title"/>
          </p:nvPr>
        </p:nvSpPr>
        <p:spPr>
          <a:xfrm>
            <a:off x="2492586" y="325119"/>
            <a:ext cx="8344748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" dist="152399" dir="18900000" rotWithShape="0">
              <a:srgbClr val="003366">
                <a:alpha val="79998"/>
              </a:srgbClr>
            </a:outerShdw>
          </a:effectLst>
        </p:spPr>
        <p:txBody>
          <a:bodyPr lIns="126435" tIns="72248" rIns="126435" bIns="72248"/>
          <a:lstStyle>
            <a:lvl1pPr defTabSz="1300480">
              <a:defRPr sz="512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6257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512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遺伝資源と生物多様性(1)</a:t>
            </a:r>
          </a:p>
        </p:txBody>
      </p:sp>
      <p:sp>
        <p:nvSpPr>
          <p:cNvPr id="405" name="◆遺伝資源とは？"/>
          <p:cNvSpPr txBox="1"/>
          <p:nvPr/>
        </p:nvSpPr>
        <p:spPr>
          <a:xfrm>
            <a:off x="1733973" y="2167466"/>
            <a:ext cx="4348481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◆</a:t>
            </a:r>
            <a:r>
              <a:rPr sz="3982">
                <a:effectLst>
                  <a:outerShdw blurRad="12700" dist="25400" dir="2700000" rotWithShape="0">
                    <a:srgbClr val="000000"/>
                  </a:outerShdw>
                </a:effectLst>
              </a:rPr>
              <a:t>遺伝資源とは？</a:t>
            </a:r>
          </a:p>
        </p:txBody>
      </p:sp>
      <p:sp>
        <p:nvSpPr>
          <p:cNvPr id="406" name="★個体の遺伝形質"/>
          <p:cNvSpPr txBox="1"/>
          <p:nvPr/>
        </p:nvSpPr>
        <p:spPr>
          <a:xfrm>
            <a:off x="3142826" y="3034453"/>
            <a:ext cx="3763716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1300C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1300CF"/>
                  </a:solidFill>
                </a:uFill>
              </a:rPr>
              <a:t>★</a:t>
            </a:r>
            <a:r>
              <a:rPr>
                <a:solidFill>
                  <a:srgbClr val="80008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80"/>
                  </a:solidFill>
                </a:uFill>
              </a:rPr>
              <a:t>個体の遺伝形質</a:t>
            </a:r>
          </a:p>
        </p:txBody>
      </p:sp>
      <p:sp>
        <p:nvSpPr>
          <p:cNvPr id="407" name="★各生物種の遺伝形質"/>
          <p:cNvSpPr txBox="1"/>
          <p:nvPr/>
        </p:nvSpPr>
        <p:spPr>
          <a:xfrm>
            <a:off x="3142826" y="3793066"/>
            <a:ext cx="4804553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1300C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1300CF"/>
                  </a:solidFill>
                </a:uFill>
              </a:rPr>
              <a:t>★</a:t>
            </a:r>
            <a:r>
              <a:rPr>
                <a:solidFill>
                  <a:srgbClr val="80008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80"/>
                  </a:solidFill>
                </a:uFill>
              </a:rPr>
              <a:t>各生物種の遺伝形質</a:t>
            </a:r>
          </a:p>
        </p:txBody>
      </p:sp>
      <p:sp>
        <p:nvSpPr>
          <p:cNvPr id="408" name="生物多様性"/>
          <p:cNvSpPr txBox="1"/>
          <p:nvPr/>
        </p:nvSpPr>
        <p:spPr>
          <a:xfrm>
            <a:off x="9103359" y="3142826"/>
            <a:ext cx="3199273" cy="830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455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3"/>
                <a:ea typeface="ヒラギノ明朝 ProN W3"/>
                <a:cs typeface="ヒラギノ明朝 ProN W3"/>
                <a:sym typeface="ヒラギノ明朝 ProN W3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455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3"/>
                <a:ea typeface="ヒラギノ明朝 ProN W3"/>
                <a:cs typeface="ヒラギノ明朝 ProN W3"/>
                <a:sym typeface="ヒラギノ明朝 ProN W3"/>
              </a:rPr>
              <a:t>生物多様性</a:t>
            </a:r>
          </a:p>
        </p:txBody>
      </p:sp>
      <p:sp>
        <p:nvSpPr>
          <p:cNvPr id="409" name="Biodiversity"/>
          <p:cNvSpPr txBox="1"/>
          <p:nvPr/>
        </p:nvSpPr>
        <p:spPr>
          <a:xfrm>
            <a:off x="9103359" y="3901440"/>
            <a:ext cx="3655344" cy="918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512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512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Biodiversity</a:t>
            </a:r>
          </a:p>
        </p:txBody>
      </p:sp>
      <p:pic>
        <p:nvPicPr>
          <p:cNvPr id="410" name="image.pdf" descr="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4507" y="3359573"/>
            <a:ext cx="1411112" cy="498970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◆遺伝資源といわゆる資源はどこが違うのか？"/>
          <p:cNvSpPr txBox="1"/>
          <p:nvPr/>
        </p:nvSpPr>
        <p:spPr>
          <a:xfrm>
            <a:off x="1733973" y="4985173"/>
            <a:ext cx="11178259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◆</a:t>
            </a:r>
            <a:r>
              <a:rPr sz="3982">
                <a:effectLst>
                  <a:outerShdw blurRad="12700" dist="25400" dir="2700000" rotWithShape="0">
                    <a:srgbClr val="000000"/>
                  </a:outerShdw>
                </a:effectLst>
              </a:rPr>
              <a:t>遺伝資源といわゆる資源はどこが違うのか？</a:t>
            </a:r>
          </a:p>
        </p:txBody>
      </p:sp>
      <p:sp>
        <p:nvSpPr>
          <p:cNvPr id="412" name="●「資源」は加工により利用価値を生む"/>
          <p:cNvSpPr txBox="1"/>
          <p:nvPr/>
        </p:nvSpPr>
        <p:spPr>
          <a:xfrm>
            <a:off x="3165404" y="6019235"/>
            <a:ext cx="8306365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●「</a:t>
            </a: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資源</a:t>
            </a: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」は加工により利用価値を生む</a:t>
            </a:r>
          </a:p>
        </p:txBody>
      </p:sp>
      <p:sp>
        <p:nvSpPr>
          <p:cNvPr id="413" name="●「遺伝資源」の利用価値は潜在的である"/>
          <p:cNvSpPr txBox="1"/>
          <p:nvPr/>
        </p:nvSpPr>
        <p:spPr>
          <a:xfrm>
            <a:off x="3165404" y="7032977"/>
            <a:ext cx="874437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●「</a:t>
            </a: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遺伝資源</a:t>
            </a: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」の利用価値は</a:t>
            </a: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潜在的</a:t>
            </a: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である</a:t>
            </a:r>
          </a:p>
        </p:txBody>
      </p:sp>
      <p:sp>
        <p:nvSpPr>
          <p:cNvPr id="414" name="一定の検定（基礎応用研究）を経なければ利用価値は評価できない"/>
          <p:cNvSpPr txBox="1"/>
          <p:nvPr/>
        </p:nvSpPr>
        <p:spPr>
          <a:xfrm>
            <a:off x="3073020" y="7937722"/>
            <a:ext cx="8019628" cy="1415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spAutoFit/>
          </a:bodyPr>
          <a:lstStyle>
            <a:lvl1pPr algn="l" defTabSz="650240">
              <a:defRPr sz="3982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3982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一定の検定（基礎応用研究）を経なければ利用価値は評価できない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0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4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40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40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"/>
                                        <p:tgtEl>
                                          <p:spTgt spid="40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6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"/>
                                        <p:tgtEl>
                                          <p:spTgt spid="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4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7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4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grpId="8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8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4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8" fill="hold" grpId="9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4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1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" grpId="1" build="p" bldLvl="5" animBg="1" advAuto="0"/>
      <p:bldP spid="406" grpId="2" build="p" bldLvl="5" animBg="1" advAuto="0"/>
      <p:bldP spid="407" grpId="3" build="p" bldLvl="5" animBg="1" advAuto="0"/>
      <p:bldP spid="408" grpId="5" build="p" bldLvl="5" animBg="1" advAuto="0"/>
      <p:bldP spid="409" grpId="6" build="p" bldLvl="5" animBg="1" advAuto="0"/>
      <p:bldP spid="410" grpId="4" animBg="1" advAuto="0"/>
      <p:bldP spid="411" grpId="7" build="p" bldLvl="5" animBg="1" advAuto="0"/>
      <p:bldP spid="412" grpId="8" build="p" bldLvl="5" animBg="1" advAuto="0"/>
      <p:bldP spid="413" grpId="9" build="p" bldLvl="5" animBg="1" advAuto="0"/>
      <p:bldP spid="414" grpId="10" build="p" bldLvl="5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遺伝資源と生物多様性(2)"/>
          <p:cNvSpPr>
            <a:spLocks noGrp="1"/>
          </p:cNvSpPr>
          <p:nvPr>
            <p:ph type="title"/>
          </p:nvPr>
        </p:nvSpPr>
        <p:spPr>
          <a:xfrm>
            <a:off x="2492586" y="325119"/>
            <a:ext cx="8344748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" dist="152399" dir="18900000" rotWithShape="0">
              <a:srgbClr val="003366">
                <a:alpha val="79998"/>
              </a:srgbClr>
            </a:outerShdw>
          </a:effectLst>
        </p:spPr>
        <p:txBody>
          <a:bodyPr lIns="126435" tIns="72248" rIns="126435" bIns="72248"/>
          <a:lstStyle>
            <a:lvl1pPr defTabSz="1300480">
              <a:defRPr sz="512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6257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512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遺伝資源と生物多様性(2)</a:t>
            </a:r>
          </a:p>
        </p:txBody>
      </p:sp>
      <p:sp>
        <p:nvSpPr>
          <p:cNvPr id="417" name="■有用栽培作物は多様な野生形質の中から選抜された"/>
          <p:cNvSpPr txBox="1"/>
          <p:nvPr/>
        </p:nvSpPr>
        <p:spPr>
          <a:xfrm>
            <a:off x="433492" y="2926079"/>
            <a:ext cx="12711291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■</a:t>
            </a:r>
            <a:r>
              <a: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有用栽培作物は多様な</a:t>
            </a:r>
            <a:r>
              <a:rPr sz="3982">
                <a:effectLst>
                  <a:outerShdw blurRad="12700" dist="25400" dir="2700000" rotWithShape="0">
                    <a:srgbClr val="000000"/>
                  </a:outerShdw>
                </a:effectLst>
              </a:rPr>
              <a:t>野生形質の中から選抜</a:t>
            </a:r>
            <a:r>
              <a: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された</a:t>
            </a:r>
          </a:p>
        </p:txBody>
      </p:sp>
      <p:sp>
        <p:nvSpPr>
          <p:cNvPr id="418" name="■有用栽培作物には野生の遺伝子が導入された"/>
          <p:cNvSpPr txBox="1"/>
          <p:nvPr/>
        </p:nvSpPr>
        <p:spPr>
          <a:xfrm>
            <a:off x="433493" y="4334933"/>
            <a:ext cx="11178259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■</a:t>
            </a:r>
            <a:r>
              <a: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有用栽培作物には</a:t>
            </a:r>
            <a:r>
              <a:rPr sz="3982">
                <a:effectLst>
                  <a:outerShdw blurRad="12700" dist="25400" dir="2700000" rotWithShape="0">
                    <a:srgbClr val="000000"/>
                  </a:outerShdw>
                </a:effectLst>
              </a:rPr>
              <a:t>野生の遺伝子が導入</a:t>
            </a:r>
            <a:r>
              <a: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された</a:t>
            </a:r>
          </a:p>
        </p:txBody>
      </p:sp>
      <p:sp>
        <p:nvSpPr>
          <p:cNvPr id="419" name="■生物多様性の重要性を小麦の発生の例で理解する"/>
          <p:cNvSpPr txBox="1"/>
          <p:nvPr/>
        </p:nvSpPr>
        <p:spPr>
          <a:xfrm>
            <a:off x="433493" y="5852159"/>
            <a:ext cx="12198775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■</a:t>
            </a:r>
            <a:r>
              <a:rPr sz="3982">
                <a:effectLst>
                  <a:outerShdw blurRad="12700" dist="25400" dir="2700000" rotWithShape="0">
                    <a:srgbClr val="000000"/>
                  </a:outerShdw>
                </a:effectLst>
              </a:rPr>
              <a:t>生物多様性の重要性</a:t>
            </a:r>
            <a:r>
              <a: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を小麦の発生の例で理解する</a:t>
            </a:r>
          </a:p>
        </p:txBody>
      </p:sp>
      <p:sp>
        <p:nvSpPr>
          <p:cNvPr id="420" name="■遺伝資源の意味を小麦の発生の例で理解する"/>
          <p:cNvSpPr txBox="1"/>
          <p:nvPr/>
        </p:nvSpPr>
        <p:spPr>
          <a:xfrm>
            <a:off x="433493" y="7369386"/>
            <a:ext cx="11178259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■</a:t>
            </a:r>
            <a:r>
              <a:rPr sz="3982">
                <a:effectLst>
                  <a:outerShdw blurRad="12700" dist="25400" dir="2700000" rotWithShape="0">
                    <a:srgbClr val="000000"/>
                  </a:outerShdw>
                </a:effectLst>
              </a:rPr>
              <a:t>遺伝資源の意味</a:t>
            </a:r>
            <a:r>
              <a: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を小麦の発生の例で理解する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7" grpId="1" animBg="1" advAuto="0"/>
      <p:bldP spid="418" grpId="2" animBg="1" advAuto="0"/>
      <p:bldP spid="419" grpId="3" animBg="1" advAuto="0"/>
      <p:bldP spid="420" grpId="4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遺伝資源と生物多様性(3)"/>
          <p:cNvSpPr>
            <a:spLocks noGrp="1"/>
          </p:cNvSpPr>
          <p:nvPr>
            <p:ph type="title"/>
          </p:nvPr>
        </p:nvSpPr>
        <p:spPr>
          <a:xfrm>
            <a:off x="2492586" y="325119"/>
            <a:ext cx="8344748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" dist="152399" dir="18900000" rotWithShape="0">
              <a:srgbClr val="003366">
                <a:alpha val="79998"/>
              </a:srgbClr>
            </a:outerShdw>
          </a:effectLst>
        </p:spPr>
        <p:txBody>
          <a:bodyPr lIns="126435" tIns="72248" rIns="126435" bIns="72248"/>
          <a:lstStyle>
            <a:lvl1pPr defTabSz="1300480">
              <a:defRPr sz="512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6257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512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遺伝資源と生物多様性(3)</a:t>
            </a:r>
          </a:p>
        </p:txBody>
      </p:sp>
      <p:pic>
        <p:nvPicPr>
          <p:cNvPr id="423" name="image-24.png" descr="image-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4506" y="1842346"/>
            <a:ext cx="3413761" cy="218553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4" name="image-25.png" descr="image-2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4692" y="1842346"/>
            <a:ext cx="3395699" cy="2185530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野生一粒系小麦"/>
          <p:cNvSpPr txBox="1"/>
          <p:nvPr/>
        </p:nvSpPr>
        <p:spPr>
          <a:xfrm>
            <a:off x="8886613" y="4226559"/>
            <a:ext cx="3110372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野生一粒系小麦</a:t>
            </a:r>
          </a:p>
        </p:txBody>
      </p:sp>
      <p:sp>
        <p:nvSpPr>
          <p:cNvPr id="426" name="クサビコムギ"/>
          <p:cNvSpPr txBox="1"/>
          <p:nvPr/>
        </p:nvSpPr>
        <p:spPr>
          <a:xfrm>
            <a:off x="1950720" y="4226559"/>
            <a:ext cx="2703972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クサビコムギ</a:t>
            </a:r>
          </a:p>
        </p:txBody>
      </p:sp>
      <p:pic>
        <p:nvPicPr>
          <p:cNvPr id="427" name="image.png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3617" y="5732111"/>
            <a:ext cx="2438401" cy="1589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428" name="image-27.png" descr="image-2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9137" y="5644445"/>
            <a:ext cx="3431824" cy="2221654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栽培一粒系小麦"/>
          <p:cNvSpPr txBox="1"/>
          <p:nvPr/>
        </p:nvSpPr>
        <p:spPr>
          <a:xfrm>
            <a:off x="8778240" y="7477759"/>
            <a:ext cx="3110372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栽培一粒系小麦</a:t>
            </a:r>
          </a:p>
        </p:txBody>
      </p:sp>
      <p:sp>
        <p:nvSpPr>
          <p:cNvPr id="430" name="野生二粒系小麦"/>
          <p:cNvSpPr txBox="1"/>
          <p:nvPr/>
        </p:nvSpPr>
        <p:spPr>
          <a:xfrm>
            <a:off x="4899377" y="7911253"/>
            <a:ext cx="2815450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44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2844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野生二粒系小麦</a:t>
            </a:r>
          </a:p>
        </p:txBody>
      </p:sp>
      <p:sp>
        <p:nvSpPr>
          <p:cNvPr id="431" name="BB"/>
          <p:cNvSpPr txBox="1"/>
          <p:nvPr/>
        </p:nvSpPr>
        <p:spPr>
          <a:xfrm>
            <a:off x="2793352" y="4754879"/>
            <a:ext cx="872733" cy="601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3"/>
                <a:ea typeface="ヒラギノ明朝 ProN W3"/>
                <a:cs typeface="ヒラギノ明朝 ProN W3"/>
                <a:sym typeface="ヒラギノ明朝 ProN W3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3"/>
                <a:ea typeface="ヒラギノ明朝 ProN W3"/>
                <a:cs typeface="ヒラギノ明朝 ProN W3"/>
                <a:sym typeface="ヒラギノ明朝 ProN W3"/>
              </a:rPr>
              <a:t>BB</a:t>
            </a:r>
          </a:p>
        </p:txBody>
      </p:sp>
      <p:sp>
        <p:nvSpPr>
          <p:cNvPr id="432" name="AA"/>
          <p:cNvSpPr txBox="1"/>
          <p:nvPr/>
        </p:nvSpPr>
        <p:spPr>
          <a:xfrm>
            <a:off x="10489634" y="4698576"/>
            <a:ext cx="1118166" cy="601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spAutoFit/>
          </a:bodyPr>
          <a:lstStyle>
            <a:lvl1pPr algn="l" defTabSz="650240">
              <a:def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3"/>
                <a:ea typeface="ヒラギノ明朝 ProN W3"/>
                <a:cs typeface="ヒラギノ明朝 ProN W3"/>
                <a:sym typeface="ヒラギノ明朝 ProN W3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3"/>
                <a:ea typeface="ヒラギノ明朝 ProN W3"/>
                <a:cs typeface="ヒラギノ明朝 ProN W3"/>
                <a:sym typeface="ヒラギノ明朝 ProN W3"/>
              </a:rPr>
              <a:t>AA</a:t>
            </a:r>
          </a:p>
        </p:txBody>
      </p:sp>
      <p:sp>
        <p:nvSpPr>
          <p:cNvPr id="433" name="AA"/>
          <p:cNvSpPr txBox="1"/>
          <p:nvPr/>
        </p:nvSpPr>
        <p:spPr>
          <a:xfrm>
            <a:off x="10018465" y="7911253"/>
            <a:ext cx="940399" cy="601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3"/>
                <a:ea typeface="ヒラギノ明朝 ProN W3"/>
                <a:cs typeface="ヒラギノ明朝 ProN W3"/>
                <a:sym typeface="ヒラギノ明朝 ProN W3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3"/>
                <a:ea typeface="ヒラギノ明朝 ProN W3"/>
                <a:cs typeface="ヒラギノ明朝 ProN W3"/>
                <a:sym typeface="ヒラギノ明朝 ProN W3"/>
              </a:rPr>
              <a:t>AA</a:t>
            </a:r>
          </a:p>
        </p:txBody>
      </p:sp>
      <p:sp>
        <p:nvSpPr>
          <p:cNvPr id="434" name="AABB"/>
          <p:cNvSpPr txBox="1"/>
          <p:nvPr/>
        </p:nvSpPr>
        <p:spPr>
          <a:xfrm>
            <a:off x="4792299" y="8422663"/>
            <a:ext cx="1919112" cy="601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spAutoFit/>
          </a:bodyPr>
          <a:lstStyle>
            <a:lvl1pPr algn="l" defTabSz="650240">
              <a:spcBef>
                <a:spcPts val="1000"/>
              </a:spcBef>
              <a:def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3"/>
                <a:ea typeface="ヒラギノ明朝 ProN W3"/>
                <a:cs typeface="ヒラギノ明朝 ProN W3"/>
                <a:sym typeface="ヒラギノ明朝 ProN W3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3"/>
                <a:ea typeface="ヒラギノ明朝 ProN W3"/>
                <a:cs typeface="ヒラギノ明朝 ProN W3"/>
                <a:sym typeface="ヒラギノ明朝 ProN W3"/>
              </a:rPr>
              <a:t>AABB</a:t>
            </a:r>
          </a:p>
        </p:txBody>
      </p:sp>
      <p:sp>
        <p:nvSpPr>
          <p:cNvPr id="435" name="野生遺伝子"/>
          <p:cNvSpPr txBox="1"/>
          <p:nvPr/>
        </p:nvSpPr>
        <p:spPr>
          <a:xfrm>
            <a:off x="1192106" y="2600960"/>
            <a:ext cx="245194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野生遺伝子</a:t>
            </a:r>
          </a:p>
        </p:txBody>
      </p:sp>
      <p:pic>
        <p:nvPicPr>
          <p:cNvPr id="436" name="矢印麦の起源下.png" descr="矢印麦の起源下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4355" y="8218310"/>
            <a:ext cx="657015" cy="1535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7" name="矢印麦の起源下.png" descr="矢印麦の起源下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4311" y="4463145"/>
            <a:ext cx="657014" cy="1535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8" name="麦の起源.png" descr="麦の起源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7111" y="4111413"/>
            <a:ext cx="3481494" cy="17113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" grpId="1" animBg="1" advAuto="0"/>
      <p:bldP spid="432" grpId="2" animBg="1" advAuto="0"/>
      <p:bldP spid="433" grpId="3" animBg="1" advAuto="0"/>
      <p:bldP spid="434" grpId="4" animBg="1" advAuto="0"/>
      <p:bldP spid="435" grpId="5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栽培二粒系小麦"/>
          <p:cNvSpPr txBox="1"/>
          <p:nvPr/>
        </p:nvSpPr>
        <p:spPr>
          <a:xfrm>
            <a:off x="1950720" y="4334933"/>
            <a:ext cx="3110372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栽培二粒系小麦</a:t>
            </a:r>
          </a:p>
        </p:txBody>
      </p:sp>
      <p:sp>
        <p:nvSpPr>
          <p:cNvPr id="441" name="タルホコムギ"/>
          <p:cNvSpPr txBox="1"/>
          <p:nvPr/>
        </p:nvSpPr>
        <p:spPr>
          <a:xfrm>
            <a:off x="8755662" y="4321386"/>
            <a:ext cx="2703972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タルホコムギ</a:t>
            </a:r>
          </a:p>
        </p:txBody>
      </p:sp>
      <p:pic>
        <p:nvPicPr>
          <p:cNvPr id="442" name="image-28.png" descr="image-2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4453" y="2059093"/>
            <a:ext cx="3395699" cy="2203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443" name="image.png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9626" y="2167466"/>
            <a:ext cx="1824286" cy="218553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4" name="image-30.png" descr="image-3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3306" y="5852160"/>
            <a:ext cx="5111610" cy="3215076"/>
          </a:xfrm>
          <a:prstGeom prst="rect">
            <a:avLst/>
          </a:prstGeom>
          <a:ln w="12700">
            <a:miter lim="400000"/>
          </a:ln>
        </p:spPr>
      </p:pic>
      <p:sp>
        <p:nvSpPr>
          <p:cNvPr id="445" name="栽培普通系小麦"/>
          <p:cNvSpPr txBox="1"/>
          <p:nvPr/>
        </p:nvSpPr>
        <p:spPr>
          <a:xfrm>
            <a:off x="5852159" y="9186898"/>
            <a:ext cx="3110372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栽培普通系小麦</a:t>
            </a:r>
          </a:p>
        </p:txBody>
      </p:sp>
      <p:sp>
        <p:nvSpPr>
          <p:cNvPr id="446" name="遺伝資源と生物多様性(4)"/>
          <p:cNvSpPr txBox="1">
            <a:spLocks noGrp="1"/>
          </p:cNvSpPr>
          <p:nvPr>
            <p:ph type="title"/>
          </p:nvPr>
        </p:nvSpPr>
        <p:spPr>
          <a:xfrm>
            <a:off x="-1" y="0"/>
            <a:ext cx="6502402" cy="758614"/>
          </a:xfrm>
          <a:prstGeom prst="rect">
            <a:avLst/>
          </a:prstGeom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126435" tIns="72248" rIns="126435" bIns="72248"/>
          <a:lstStyle>
            <a:lvl1pPr algn="l" defTabSz="1300480">
              <a:def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6257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遺伝資源と生物多様性(4)</a:t>
            </a:r>
          </a:p>
        </p:txBody>
      </p:sp>
      <p:sp>
        <p:nvSpPr>
          <p:cNvPr id="447" name="AABB"/>
          <p:cNvSpPr txBox="1"/>
          <p:nvPr/>
        </p:nvSpPr>
        <p:spPr>
          <a:xfrm>
            <a:off x="2830829" y="4934232"/>
            <a:ext cx="1547561" cy="601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3"/>
                <a:ea typeface="ヒラギノ明朝 ProN W3"/>
                <a:cs typeface="ヒラギノ明朝 ProN W3"/>
                <a:sym typeface="ヒラギノ明朝 ProN W3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3"/>
                <a:ea typeface="ヒラギノ明朝 ProN W3"/>
                <a:cs typeface="ヒラギノ明朝 ProN W3"/>
                <a:sym typeface="ヒラギノ明朝 ProN W3"/>
              </a:rPr>
              <a:t>AABB</a:t>
            </a:r>
          </a:p>
        </p:txBody>
      </p:sp>
      <p:sp>
        <p:nvSpPr>
          <p:cNvPr id="448" name="DD"/>
          <p:cNvSpPr txBox="1"/>
          <p:nvPr/>
        </p:nvSpPr>
        <p:spPr>
          <a:xfrm>
            <a:off x="9685443" y="4934232"/>
            <a:ext cx="961431" cy="601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3"/>
                <a:ea typeface="ヒラギノ明朝 ProN W3"/>
                <a:cs typeface="ヒラギノ明朝 ProN W3"/>
                <a:sym typeface="ヒラギノ明朝 ProN W3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3"/>
                <a:ea typeface="ヒラギノ明朝 ProN W3"/>
                <a:cs typeface="ヒラギノ明朝 ProN W3"/>
                <a:sym typeface="ヒラギノ明朝 ProN W3"/>
              </a:rPr>
              <a:t>DD</a:t>
            </a:r>
          </a:p>
        </p:txBody>
      </p:sp>
      <p:sp>
        <p:nvSpPr>
          <p:cNvPr id="449" name="AABBDD"/>
          <p:cNvSpPr txBox="1"/>
          <p:nvPr/>
        </p:nvSpPr>
        <p:spPr>
          <a:xfrm>
            <a:off x="9615785" y="8472282"/>
            <a:ext cx="2243420" cy="601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3"/>
                <a:ea typeface="ヒラギノ明朝 ProN W3"/>
                <a:cs typeface="ヒラギノ明朝 ProN W3"/>
                <a:sym typeface="ヒラギノ明朝 ProN W3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3"/>
                <a:ea typeface="ヒラギノ明朝 ProN W3"/>
                <a:cs typeface="ヒラギノ明朝 ProN W3"/>
                <a:sym typeface="ヒラギノ明朝 ProN W3"/>
              </a:rPr>
              <a:t>AABBDD</a:t>
            </a:r>
          </a:p>
        </p:txBody>
      </p:sp>
      <p:sp>
        <p:nvSpPr>
          <p:cNvPr id="450" name="野生遺伝子"/>
          <p:cNvSpPr txBox="1"/>
          <p:nvPr/>
        </p:nvSpPr>
        <p:spPr>
          <a:xfrm>
            <a:off x="9080782" y="1320800"/>
            <a:ext cx="2451947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野生遺伝子</a:t>
            </a:r>
          </a:p>
        </p:txBody>
      </p:sp>
      <p:pic>
        <p:nvPicPr>
          <p:cNvPr id="451" name="矢印麦の起源下.png" descr="矢印麦の起源下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4595" y="677333"/>
            <a:ext cx="657014" cy="1537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452" name="麦の起源.png" descr="麦の起源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7111" y="4364284"/>
            <a:ext cx="3481494" cy="17113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7" grpId="1" animBg="1" advAuto="0"/>
      <p:bldP spid="448" grpId="2" animBg="1" advAuto="0"/>
      <p:bldP spid="449" grpId="3" animBg="1" advAuto="0"/>
      <p:bldP spid="450" grpId="4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image-31.png" descr="image-3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5859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遺伝資源と生物多様性(5)"/>
          <p:cNvSpPr txBox="1">
            <a:spLocks noGrp="1"/>
          </p:cNvSpPr>
          <p:nvPr>
            <p:ph type="title"/>
          </p:nvPr>
        </p:nvSpPr>
        <p:spPr>
          <a:xfrm>
            <a:off x="0" y="7369386"/>
            <a:ext cx="6285654" cy="866988"/>
          </a:xfrm>
          <a:prstGeom prst="rect">
            <a:avLst/>
          </a:prstGeom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126435" tIns="72248" rIns="126435" bIns="72248"/>
          <a:lstStyle>
            <a:lvl1pPr algn="l" defTabSz="1300480">
              <a:def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6257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遺伝資源と生物多様性(5)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遺伝資源と生物多様性(6)"/>
          <p:cNvSpPr>
            <a:spLocks noGrp="1"/>
          </p:cNvSpPr>
          <p:nvPr>
            <p:ph type="title"/>
          </p:nvPr>
        </p:nvSpPr>
        <p:spPr>
          <a:xfrm>
            <a:off x="2492586" y="325119"/>
            <a:ext cx="8344748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" dist="152399" dir="18900000" rotWithShape="0">
              <a:srgbClr val="003366">
                <a:alpha val="79998"/>
              </a:srgbClr>
            </a:outerShdw>
          </a:effectLst>
        </p:spPr>
        <p:txBody>
          <a:bodyPr lIns="126435" tIns="72248" rIns="126435" bIns="72248"/>
          <a:lstStyle>
            <a:lvl1pPr defTabSz="1300480">
              <a:defRPr sz="512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6257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512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遺伝資源と生物多様性(6)</a:t>
            </a:r>
          </a:p>
        </p:txBody>
      </p:sp>
      <p:sp>
        <p:nvSpPr>
          <p:cNvPr id="458" name="栽培バナナの起源と進化"/>
          <p:cNvSpPr/>
          <p:nvPr/>
        </p:nvSpPr>
        <p:spPr>
          <a:xfrm>
            <a:off x="0" y="1733973"/>
            <a:ext cx="3996267" cy="526063"/>
          </a:xfrm>
          <a:prstGeom prst="rect">
            <a:avLst/>
          </a:prstGeom>
          <a:solidFill>
            <a:srgbClr val="000000"/>
          </a:solidFill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50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</a:rPr>
              <a:t>栽培バナナの起源と進化</a:t>
            </a:r>
          </a:p>
        </p:txBody>
      </p:sp>
      <p:pic>
        <p:nvPicPr>
          <p:cNvPr id="459" name="image-32.png" descr="image-3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191" y="1625600"/>
            <a:ext cx="5714436" cy="812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0" name="image-33.png" descr="image-3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275839"/>
            <a:ext cx="3808872" cy="47684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1" name="image-34.png" descr="image-3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9760" y="5093546"/>
            <a:ext cx="3495041" cy="4660054"/>
          </a:xfrm>
          <a:prstGeom prst="rect">
            <a:avLst/>
          </a:prstGeom>
          <a:ln w="12700">
            <a:miter lim="400000"/>
          </a:ln>
        </p:spPr>
      </p:pic>
      <p:sp>
        <p:nvSpPr>
          <p:cNvPr id="462" name="Musa balbisinana"/>
          <p:cNvSpPr/>
          <p:nvPr/>
        </p:nvSpPr>
        <p:spPr>
          <a:xfrm>
            <a:off x="9651585" y="4480152"/>
            <a:ext cx="3280830" cy="597135"/>
          </a:xfrm>
          <a:prstGeom prst="rect">
            <a:avLst/>
          </a:prstGeom>
          <a:solidFill>
            <a:srgbClr val="FFFF00"/>
          </a:solidFill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 b="1" i="1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b="0" i="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 Bold"/>
                <a:ea typeface="Tahoma Bold"/>
                <a:cs typeface="Tahoma Bold"/>
                <a:sym typeface="Tahoma Bold"/>
              </a:defRPr>
            </a:pPr>
            <a:r>
              <a:rPr b="1" i="1"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Musa </a:t>
            </a:r>
            <a:r>
              <a:rPr b="1" i="1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balbisinana</a:t>
            </a:r>
            <a:endParaRPr b="1" i="1" dirty="0">
              <a:solidFill>
                <a:srgbClr val="000000"/>
              </a:solidFill>
              <a:effectLst>
                <a:outerShdw blurRad="12700" dist="254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3" name="Musa acuminata"/>
          <p:cNvSpPr/>
          <p:nvPr/>
        </p:nvSpPr>
        <p:spPr>
          <a:xfrm>
            <a:off x="325119" y="7044266"/>
            <a:ext cx="3099855" cy="597135"/>
          </a:xfrm>
          <a:prstGeom prst="rect">
            <a:avLst/>
          </a:prstGeom>
          <a:solidFill>
            <a:srgbClr val="FFFF00"/>
          </a:solidFill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 b="1" i="1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b="0" i="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 Bold"/>
                <a:ea typeface="Tahoma Bold"/>
                <a:cs typeface="Tahoma Bold"/>
                <a:sym typeface="Tahoma Bold"/>
              </a:defRPr>
            </a:pPr>
            <a:r>
              <a:rPr b="1" i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Musa acuminata</a:t>
            </a:r>
          </a:p>
        </p:txBody>
      </p:sp>
      <p:pic>
        <p:nvPicPr>
          <p:cNvPr id="464" name="image-35.png" descr="image-3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1369" y="1595143"/>
            <a:ext cx="6990081" cy="39917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1" animBg="1" advAuto="0"/>
      <p:bldP spid="461" grpId="3" animBg="1" advAuto="0"/>
      <p:bldP spid="462" grpId="4" animBg="1" advAuto="0"/>
      <p:bldP spid="463" grpId="2" animBg="1" advAuto="0"/>
      <p:bldP spid="464" grpId="5" animBg="1" advAuto="0"/>
    </p:bld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42464D"/>
      </a:dk2>
      <a:lt2>
        <a:srgbClr val="D4D6D9"/>
      </a:lt2>
      <a:accent1>
        <a:srgbClr val="095CC4"/>
      </a:accent1>
      <a:accent2>
        <a:srgbClr val="1B8518"/>
      </a:accent2>
      <a:accent3>
        <a:srgbClr val="D3B21C"/>
      </a:accent3>
      <a:accent4>
        <a:srgbClr val="D45510"/>
      </a:accent4>
      <a:accent5>
        <a:srgbClr val="BA120A"/>
      </a:accent5>
      <a:accent6>
        <a:srgbClr val="62298A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42464D"/>
      </a:dk2>
      <a:lt2>
        <a:srgbClr val="D4D6D9"/>
      </a:lt2>
      <a:accent1>
        <a:srgbClr val="095CC4"/>
      </a:accent1>
      <a:accent2>
        <a:srgbClr val="1B8518"/>
      </a:accent2>
      <a:accent3>
        <a:srgbClr val="D3B21C"/>
      </a:accent3>
      <a:accent4>
        <a:srgbClr val="D45510"/>
      </a:accent4>
      <a:accent5>
        <a:srgbClr val="BA120A"/>
      </a:accent5>
      <a:accent6>
        <a:srgbClr val="62298A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476</Words>
  <Application>Microsoft Macintosh PowerPoint</Application>
  <PresentationFormat>ユーザー設定</PresentationFormat>
  <Paragraphs>163</Paragraphs>
  <Slides>28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28</vt:i4>
      </vt:variant>
    </vt:vector>
  </HeadingPairs>
  <TitlesOfParts>
    <vt:vector size="36" baseType="lpstr">
      <vt:lpstr>ヒラギノ明朝 ProN W3</vt:lpstr>
      <vt:lpstr>ヒラギノ明朝 ProN W6</vt:lpstr>
      <vt:lpstr>Arial</vt:lpstr>
      <vt:lpstr>Helvetica</vt:lpstr>
      <vt:lpstr>Helvetica Light</vt:lpstr>
      <vt:lpstr>Helvetica Neue</vt:lpstr>
      <vt:lpstr>Times New Roman</vt:lpstr>
      <vt:lpstr>White</vt:lpstr>
      <vt:lpstr>遺伝資源について(1)</vt:lpstr>
      <vt:lpstr>遺伝資源について(2)</vt:lpstr>
      <vt:lpstr>遺伝資源について(3)</vt:lpstr>
      <vt:lpstr>遺伝資源と生物多様性(1)</vt:lpstr>
      <vt:lpstr>遺伝資源と生物多様性(2)</vt:lpstr>
      <vt:lpstr>遺伝資源と生物多様性(3)</vt:lpstr>
      <vt:lpstr>遺伝資源と生物多様性(4)</vt:lpstr>
      <vt:lpstr>遺伝資源と生物多様性(5)</vt:lpstr>
      <vt:lpstr>遺伝資源と生物多様性(6)</vt:lpstr>
      <vt:lpstr>遺伝資源と生物多様性(7)</vt:lpstr>
      <vt:lpstr>遺伝資源と生物多様性(8)</vt:lpstr>
      <vt:lpstr>遺伝資源と生物多様性(9)</vt:lpstr>
      <vt:lpstr>遺伝資源と生物多様性(10)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薬 用 植 物 学</dc:title>
  <cp:lastModifiedBy>木下 いづみ</cp:lastModifiedBy>
  <cp:revision>13</cp:revision>
  <dcterms:modified xsi:type="dcterms:W3CDTF">2021-02-05T10:05:15Z</dcterms:modified>
</cp:coreProperties>
</file>