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92" r:id="rId2"/>
    <p:sldId id="293" r:id="rId3"/>
    <p:sldId id="294"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ヒラギノ角ゴ ProN W3"/>
          <a:ea typeface="ヒラギノ角ゴ ProN W3"/>
          <a:cs typeface="ヒラギノ角ゴ ProN W3"/>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ヒラギノ角ゴ ProN W3"/>
          <a:ea typeface="ヒラギノ角ゴ ProN W3"/>
          <a:cs typeface="ヒラギノ角ゴ ProN W3"/>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ヒラギノ角ゴ ProN W3"/>
          <a:ea typeface="ヒラギノ角ゴ ProN W3"/>
          <a:cs typeface="ヒラギノ角ゴ ProN W3"/>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12700" cap="flat">
              <a:solidFill>
                <a:srgbClr val="2D85BA"/>
              </a:solidFill>
              <a:prstDash val="solid"/>
              <a:miter lim="400000"/>
            </a:ln>
          </a:left>
          <a:right>
            <a:ln w="12700" cap="flat">
              <a:solidFill>
                <a:srgbClr val="2D85BA"/>
              </a:solidFill>
              <a:prstDash val="solid"/>
              <a:miter lim="400000"/>
            </a:ln>
          </a:right>
          <a:top>
            <a:ln w="12700" cap="flat">
              <a:solidFill>
                <a:srgbClr val="2D85BA"/>
              </a:solidFill>
              <a:prstDash val="solid"/>
              <a:miter lim="400000"/>
            </a:ln>
          </a:top>
          <a:bottom>
            <a:ln w="12700" cap="flat">
              <a:solidFill>
                <a:srgbClr val="2D85BA"/>
              </a:solidFill>
              <a:prstDash val="solid"/>
              <a:miter lim="400000"/>
            </a:ln>
          </a:bottom>
          <a:insideH>
            <a:ln w="12700" cap="flat">
              <a:solidFill>
                <a:srgbClr val="2D85BA"/>
              </a:solidFill>
              <a:prstDash val="solid"/>
              <a:miter lim="400000"/>
            </a:ln>
          </a:insideH>
          <a:insideV>
            <a:ln w="12700" cap="flat">
              <a:solidFill>
                <a:srgbClr val="2D85BA"/>
              </a:solidFill>
              <a:prstDash val="solid"/>
              <a:miter lim="400000"/>
            </a:ln>
          </a:insideV>
        </a:tcBdr>
        <a:fill>
          <a:solidFill>
            <a:srgbClr val="DCDFE2"/>
          </a:solidFill>
        </a:fill>
      </a:tcStyle>
    </a:wholeTbl>
    <a:band2H>
      <a:tcTxStyle/>
      <a:tcStyle>
        <a:tcBdr/>
        <a:fill>
          <a:solidFill>
            <a:srgbClr val="FFFFFF"/>
          </a:solidFill>
        </a:fill>
      </a:tcStyle>
    </a:band2H>
    <a:firstCol>
      <a:tcTxStyle b="on" i="off">
        <a:font>
          <a:latin typeface="Helvetica"/>
          <a:ea typeface="Helvetica"/>
          <a:cs typeface="Helvetica"/>
        </a:font>
        <a:srgbClr val="FFFFFF"/>
      </a:tcTxStyle>
      <a:tcStyle>
        <a:tcBdr>
          <a:left>
            <a:ln w="12700" cap="flat">
              <a:solidFill>
                <a:srgbClr val="0B4EB3"/>
              </a:solidFill>
              <a:prstDash val="solid"/>
              <a:miter lim="400000"/>
            </a:ln>
          </a:left>
          <a:right>
            <a:ln w="12700" cap="flat">
              <a:noFill/>
              <a:miter lim="400000"/>
            </a:ln>
          </a:right>
          <a:top>
            <a:ln w="12700" cap="flat">
              <a:solidFill>
                <a:srgbClr val="2D85BA"/>
              </a:solidFill>
              <a:prstDash val="solid"/>
              <a:miter lim="400000"/>
            </a:ln>
          </a:top>
          <a:bottom>
            <a:ln w="12700" cap="flat">
              <a:solidFill>
                <a:srgbClr val="2D85BA"/>
              </a:solidFill>
              <a:prstDash val="solid"/>
              <a:miter lim="400000"/>
            </a:ln>
          </a:bottom>
          <a:insideH>
            <a:ln w="12700" cap="flat">
              <a:solidFill>
                <a:srgbClr val="2D85BA"/>
              </a:solidFill>
              <a:prstDash val="solid"/>
              <a:miter lim="400000"/>
            </a:ln>
          </a:insideH>
          <a:insideV>
            <a:ln w="12700" cap="flat">
              <a:solidFill>
                <a:srgbClr val="2D85BA"/>
              </a:solidFill>
              <a:prstDash val="solid"/>
              <a:miter lim="400000"/>
            </a:ln>
          </a:insideV>
        </a:tcBdr>
        <a:fill>
          <a:solidFill>
            <a:srgbClr val="2E78C3"/>
          </a:solidFill>
        </a:fill>
      </a:tcStyle>
    </a:firstCol>
    <a:lastRow>
      <a:tcTxStyle b="on" i="off">
        <a:font>
          <a:latin typeface="Helvetica"/>
          <a:ea typeface="Helvetica"/>
          <a:cs typeface="Helvetica"/>
        </a:font>
        <a:srgbClr val="FFFFFF"/>
      </a:tcTxStyle>
      <a:tcStyle>
        <a:tcBdr>
          <a:left>
            <a:ln w="25400" cap="flat">
              <a:noFill/>
              <a:miter lim="400000"/>
            </a:ln>
          </a:left>
          <a:right>
            <a:ln w="25400" cap="flat">
              <a:noFill/>
              <a:miter lim="400000"/>
            </a:ln>
          </a:right>
          <a:top>
            <a:ln w="25400" cap="flat">
              <a:noFill/>
              <a:miter lim="400000"/>
            </a:ln>
          </a:top>
          <a:bottom>
            <a:ln w="12700" cap="flat">
              <a:solidFill>
                <a:srgbClr val="0B4EB3"/>
              </a:solidFill>
              <a:prstDash val="solid"/>
              <a:miter lim="400000"/>
            </a:ln>
          </a:bottom>
          <a:insideH>
            <a:ln w="25400" cap="flat">
              <a:noFill/>
              <a:miter lim="400000"/>
            </a:ln>
          </a:insideH>
          <a:insideV>
            <a:ln w="25400" cap="flat">
              <a:noFill/>
              <a:miter lim="400000"/>
            </a:ln>
          </a:insideV>
        </a:tcBdr>
        <a:fill>
          <a:solidFill>
            <a:srgbClr val="4394F8"/>
          </a:solidFill>
        </a:fill>
      </a:tcStyle>
    </a:lastRow>
    <a:firstRow>
      <a:tcTxStyle b="on" i="off">
        <a:font>
          <a:latin typeface="Helvetica"/>
          <a:ea typeface="Helvetica"/>
          <a:cs typeface="Helvetica"/>
        </a:font>
        <a:srgbClr val="FFFFFF"/>
      </a:tcTxStyle>
      <a:tcStyle>
        <a:tcBdr>
          <a:left>
            <a:ln w="12700" cap="flat">
              <a:solidFill>
                <a:srgbClr val="2D85BA"/>
              </a:solidFill>
              <a:prstDash val="solid"/>
              <a:miter lim="400000"/>
            </a:ln>
          </a:left>
          <a:right>
            <a:ln w="12700" cap="flat">
              <a:solidFill>
                <a:srgbClr val="2D85BA"/>
              </a:solidFill>
              <a:prstDash val="solid"/>
              <a:miter lim="400000"/>
            </a:ln>
          </a:right>
          <a:top>
            <a:ln w="12700" cap="flat">
              <a:solidFill>
                <a:srgbClr val="0B4EB3"/>
              </a:solidFill>
              <a:prstDash val="solid"/>
              <a:miter lim="400000"/>
            </a:ln>
          </a:top>
          <a:bottom>
            <a:ln w="12700" cap="flat">
              <a:noFill/>
              <a:miter lim="400000"/>
            </a:ln>
          </a:bottom>
          <a:insideH>
            <a:ln w="12700" cap="flat">
              <a:solidFill>
                <a:srgbClr val="2D85BA"/>
              </a:solidFill>
              <a:prstDash val="solid"/>
              <a:miter lim="400000"/>
            </a:ln>
          </a:insideH>
          <a:insideV>
            <a:ln w="12700" cap="flat">
              <a:solidFill>
                <a:srgbClr val="2D85BA"/>
              </a:solidFill>
              <a:prstDash val="solid"/>
              <a:miter lim="400000"/>
            </a:ln>
          </a:insideV>
        </a:tcBdr>
        <a:fill>
          <a:solidFill>
            <a:srgbClr val="0B4EB3"/>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B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808080">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808080">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808080">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56"/>
    <p:restoredTop sz="94644"/>
  </p:normalViewPr>
  <p:slideViewPr>
    <p:cSldViewPr snapToGrid="0" snapToObjects="1">
      <p:cViewPr varScale="1">
        <p:scale>
          <a:sx n="86" d="100"/>
          <a:sy n="86" d="100"/>
        </p:scale>
        <p:origin x="232" y="20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11" name="イメージ"/>
          <p:cNvSpPr>
            <a:spLocks noGrp="1"/>
          </p:cNvSpPr>
          <p:nvPr>
            <p:ph type="pic" sz="half" idx="21"/>
          </p:nvPr>
        </p:nvSpPr>
        <p:spPr>
          <a:xfrm>
            <a:off x="2438400" y="850900"/>
            <a:ext cx="8128000" cy="5415825"/>
          </a:xfrm>
          <a:prstGeom prst="rect">
            <a:avLst/>
          </a:prstGeom>
        </p:spPr>
        <p:txBody>
          <a:bodyPr lIns="91439" tIns="45719" rIns="91439" bIns="45719" anchor="t">
            <a:noAutofit/>
          </a:bodyPr>
          <a:lstStyle/>
          <a:p>
            <a:endParaRPr/>
          </a:p>
        </p:txBody>
      </p:sp>
      <p:sp>
        <p:nvSpPr>
          <p:cNvPr id="12" name="タイトルテキスト"/>
          <p:cNvSpPr txBox="1">
            <a:spLocks noGrp="1"/>
          </p:cNvSpPr>
          <p:nvPr>
            <p:ph type="title"/>
          </p:nvPr>
        </p:nvSpPr>
        <p:spPr>
          <a:xfrm>
            <a:off x="1270000" y="5842000"/>
            <a:ext cx="10464800" cy="1422400"/>
          </a:xfrm>
          <a:prstGeom prst="rect">
            <a:avLst/>
          </a:prstGeom>
        </p:spPr>
        <p:txBody>
          <a:bodyPr anchor="b"/>
          <a:lstStyle/>
          <a:p>
            <a:r>
              <a:t>タイトルテキスト</a:t>
            </a:r>
          </a:p>
        </p:txBody>
      </p:sp>
      <p:sp>
        <p:nvSpPr>
          <p:cNvPr id="13" name="本文レベル1…"/>
          <p:cNvSpPr txBox="1">
            <a:spLocks noGrp="1"/>
          </p:cNvSpPr>
          <p:nvPr>
            <p:ph type="body" sz="quarter" idx="1"/>
          </p:nvPr>
        </p:nvSpPr>
        <p:spPr>
          <a:xfrm>
            <a:off x="1270000" y="73533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r>
              <a:t>本文レベル1</a:t>
            </a:r>
          </a:p>
          <a:p>
            <a:pPr lvl="1"/>
            <a:r>
              <a:t>本文レベル2</a:t>
            </a:r>
          </a:p>
          <a:p>
            <a:pPr lvl="2"/>
            <a:r>
              <a:t>本文レベル3</a:t>
            </a:r>
          </a:p>
          <a:p>
            <a:pPr lvl="3"/>
            <a:r>
              <a:t>本文レベル4</a:t>
            </a:r>
          </a:p>
          <a:p>
            <a:pPr lvl="4"/>
            <a:r>
              <a:t>本文レベル5</a:t>
            </a:r>
          </a:p>
        </p:txBody>
      </p:sp>
      <p:sp>
        <p:nvSpPr>
          <p:cNvPr id="1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タイトル &amp; 箇条書き">
    <p:bg>
      <p:bgPr>
        <a:solidFill>
          <a:srgbClr val="000000"/>
        </a:solidFill>
        <a:effectLst/>
      </p:bgPr>
    </p:bg>
    <p:spTree>
      <p:nvGrpSpPr>
        <p:cNvPr id="1" name=""/>
        <p:cNvGrpSpPr/>
        <p:nvPr/>
      </p:nvGrpSpPr>
      <p:grpSpPr>
        <a:xfrm>
          <a:off x="0" y="0"/>
          <a:ext cx="0" cy="0"/>
          <a:chOff x="0" y="0"/>
          <a:chExt cx="0" cy="0"/>
        </a:xfrm>
      </p:grpSpPr>
      <p:sp>
        <p:nvSpPr>
          <p:cNvPr id="89" name="タイトルテキスト"/>
          <p:cNvSpPr txBox="1">
            <a:spLocks noGrp="1"/>
          </p:cNvSpPr>
          <p:nvPr>
            <p:ph type="title"/>
          </p:nvPr>
        </p:nvSpPr>
        <p:spPr>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90" name="本文レベル1…"/>
          <p:cNvSpPr txBox="1">
            <a:spLocks noGrp="1"/>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mn-lt"/>
                <a:ea typeface="+mn-ea"/>
                <a:cs typeface="+mn-cs"/>
                <a:sym typeface="ヒラギノ角ゴ Pro W3"/>
              </a:defRPr>
            </a:lvl1pPr>
            <a:lvl2pPr marL="1333500" indent="-571500">
              <a:spcBef>
                <a:spcPts val="2400"/>
              </a:spcBef>
              <a:buSzPct val="171000"/>
              <a:defRPr sz="4200">
                <a:solidFill>
                  <a:srgbClr val="FFFFFF"/>
                </a:solidFill>
                <a:latin typeface="+mn-lt"/>
                <a:ea typeface="+mn-ea"/>
                <a:cs typeface="+mn-cs"/>
                <a:sym typeface="ヒラギノ角ゴ Pro W3"/>
              </a:defRPr>
            </a:lvl2pPr>
            <a:lvl3pPr marL="1778000" indent="-571500">
              <a:spcBef>
                <a:spcPts val="2400"/>
              </a:spcBef>
              <a:buSzPct val="171000"/>
              <a:defRPr sz="4200">
                <a:solidFill>
                  <a:srgbClr val="FFFFFF"/>
                </a:solidFill>
                <a:latin typeface="+mn-lt"/>
                <a:ea typeface="+mn-ea"/>
                <a:cs typeface="+mn-cs"/>
                <a:sym typeface="ヒラギノ角ゴ Pro W3"/>
              </a:defRPr>
            </a:lvl3pPr>
            <a:lvl4pPr marL="2222500" indent="-571500">
              <a:spcBef>
                <a:spcPts val="2400"/>
              </a:spcBef>
              <a:buSzPct val="171000"/>
              <a:defRPr sz="4200">
                <a:solidFill>
                  <a:srgbClr val="FFFFFF"/>
                </a:solidFill>
                <a:latin typeface="+mn-lt"/>
                <a:ea typeface="+mn-ea"/>
                <a:cs typeface="+mn-cs"/>
                <a:sym typeface="ヒラギノ角ゴ Pro W3"/>
              </a:defRPr>
            </a:lvl4pPr>
            <a:lvl5pPr marL="2667000" indent="-571500">
              <a:spcBef>
                <a:spcPts val="2400"/>
              </a:spcBef>
              <a:buSzPct val="171000"/>
              <a:defRPr sz="42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91"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タイトル &amp; 箇条書き（2 段組み）">
    <p:bg>
      <p:bgPr>
        <a:solidFill>
          <a:srgbClr val="000000"/>
        </a:solidFill>
        <a:effectLst/>
      </p:bgPr>
    </p:bg>
    <p:spTree>
      <p:nvGrpSpPr>
        <p:cNvPr id="1" name=""/>
        <p:cNvGrpSpPr/>
        <p:nvPr/>
      </p:nvGrpSpPr>
      <p:grpSpPr>
        <a:xfrm>
          <a:off x="0" y="0"/>
          <a:ext cx="0" cy="0"/>
          <a:chOff x="0" y="0"/>
          <a:chExt cx="0" cy="0"/>
        </a:xfrm>
      </p:grpSpPr>
      <p:sp>
        <p:nvSpPr>
          <p:cNvPr id="98" name="タイトルテキスト"/>
          <p:cNvSpPr txBox="1">
            <a:spLocks noGrp="1"/>
          </p:cNvSpPr>
          <p:nvPr>
            <p:ph type="title"/>
          </p:nvPr>
        </p:nvSpPr>
        <p:spPr>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99" name="本文レベル1…"/>
          <p:cNvSpPr txBox="1">
            <a:spLocks noGrp="1"/>
          </p:cNvSpPr>
          <p:nvPr>
            <p:ph type="body" idx="1"/>
          </p:nvPr>
        </p:nvSpPr>
        <p:spPr>
          <a:xfrm>
            <a:off x="1270000" y="2768600"/>
            <a:ext cx="10464800" cy="5715000"/>
          </a:xfrm>
          <a:prstGeom prst="rect">
            <a:avLst/>
          </a:prstGeom>
        </p:spPr>
        <p:txBody>
          <a:bodyPr numCol="2" spcCol="523240" anchor="t">
            <a:noAutofit/>
          </a:bodyPr>
          <a:lstStyle>
            <a:lvl1pPr marL="812120" indent="-494620">
              <a:spcBef>
                <a:spcPts val="3800"/>
              </a:spcBef>
              <a:buSzPct val="171000"/>
              <a:defRPr sz="3200">
                <a:solidFill>
                  <a:srgbClr val="FFFFFF"/>
                </a:solidFill>
                <a:latin typeface="+mn-lt"/>
                <a:ea typeface="+mn-ea"/>
                <a:cs typeface="+mn-cs"/>
                <a:sym typeface="ヒラギノ角ゴ Pro W3"/>
              </a:defRPr>
            </a:lvl1pPr>
            <a:lvl2pPr marL="1256620" indent="-494620">
              <a:spcBef>
                <a:spcPts val="3800"/>
              </a:spcBef>
              <a:buSzPct val="171000"/>
              <a:defRPr sz="3200">
                <a:solidFill>
                  <a:srgbClr val="FFFFFF"/>
                </a:solidFill>
                <a:latin typeface="+mn-lt"/>
                <a:ea typeface="+mn-ea"/>
                <a:cs typeface="+mn-cs"/>
                <a:sym typeface="ヒラギノ角ゴ Pro W3"/>
              </a:defRPr>
            </a:lvl2pPr>
            <a:lvl3pPr marL="1701120" indent="-494620">
              <a:spcBef>
                <a:spcPts val="3800"/>
              </a:spcBef>
              <a:buSzPct val="171000"/>
              <a:defRPr sz="3200">
                <a:solidFill>
                  <a:srgbClr val="FFFFFF"/>
                </a:solidFill>
                <a:latin typeface="+mn-lt"/>
                <a:ea typeface="+mn-ea"/>
                <a:cs typeface="+mn-cs"/>
                <a:sym typeface="ヒラギノ角ゴ Pro W3"/>
              </a:defRPr>
            </a:lvl3pPr>
            <a:lvl4pPr marL="2145620" indent="-494620">
              <a:spcBef>
                <a:spcPts val="3800"/>
              </a:spcBef>
              <a:buSzPct val="171000"/>
              <a:defRPr sz="3200">
                <a:solidFill>
                  <a:srgbClr val="FFFFFF"/>
                </a:solidFill>
                <a:latin typeface="+mn-lt"/>
                <a:ea typeface="+mn-ea"/>
                <a:cs typeface="+mn-cs"/>
                <a:sym typeface="ヒラギノ角ゴ Pro W3"/>
              </a:defRPr>
            </a:lvl4pPr>
            <a:lvl5pPr marL="2590120" indent="-494620">
              <a:spcBef>
                <a:spcPts val="3800"/>
              </a:spcBef>
              <a:buSzPct val="171000"/>
              <a:defRPr sz="32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100"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箇条書き">
    <p:bg>
      <p:bgPr>
        <a:solidFill>
          <a:srgbClr val="000000"/>
        </a:solidFill>
        <a:effectLst/>
      </p:bgPr>
    </p:bg>
    <p:spTree>
      <p:nvGrpSpPr>
        <p:cNvPr id="1" name=""/>
        <p:cNvGrpSpPr/>
        <p:nvPr/>
      </p:nvGrpSpPr>
      <p:grpSpPr>
        <a:xfrm>
          <a:off x="0" y="0"/>
          <a:ext cx="0" cy="0"/>
          <a:chOff x="0" y="0"/>
          <a:chExt cx="0" cy="0"/>
        </a:xfrm>
      </p:grpSpPr>
      <p:sp>
        <p:nvSpPr>
          <p:cNvPr id="107" name="本文レベル1…"/>
          <p:cNvSpPr txBox="1">
            <a:spLocks noGrp="1"/>
          </p:cNvSpPr>
          <p:nvPr>
            <p:ph type="body" idx="1"/>
          </p:nvPr>
        </p:nvSpPr>
        <p:spPr>
          <a:prstGeom prst="rect">
            <a:avLst/>
          </a:prstGeom>
        </p:spPr>
        <p:txBody>
          <a:bodyPr>
            <a:noAutofit/>
          </a:bodyPr>
          <a:lstStyle>
            <a:lvl1pPr marL="889000" indent="-571500">
              <a:spcBef>
                <a:spcPts val="4800"/>
              </a:spcBef>
              <a:buSzPct val="171000"/>
              <a:defRPr sz="4200">
                <a:solidFill>
                  <a:srgbClr val="FFFFFF"/>
                </a:solidFill>
                <a:latin typeface="+mn-lt"/>
                <a:ea typeface="+mn-ea"/>
                <a:cs typeface="+mn-cs"/>
                <a:sym typeface="ヒラギノ角ゴ Pro W3"/>
              </a:defRPr>
            </a:lvl1pPr>
            <a:lvl2pPr marL="1333500" indent="-571500">
              <a:spcBef>
                <a:spcPts val="4800"/>
              </a:spcBef>
              <a:buSzPct val="171000"/>
              <a:defRPr sz="4200">
                <a:solidFill>
                  <a:srgbClr val="FFFFFF"/>
                </a:solidFill>
                <a:latin typeface="+mn-lt"/>
                <a:ea typeface="+mn-ea"/>
                <a:cs typeface="+mn-cs"/>
                <a:sym typeface="ヒラギノ角ゴ Pro W3"/>
              </a:defRPr>
            </a:lvl2pPr>
            <a:lvl3pPr marL="1778000" indent="-571500">
              <a:spcBef>
                <a:spcPts val="4800"/>
              </a:spcBef>
              <a:buSzPct val="171000"/>
              <a:defRPr sz="4200">
                <a:solidFill>
                  <a:srgbClr val="FFFFFF"/>
                </a:solidFill>
                <a:latin typeface="+mn-lt"/>
                <a:ea typeface="+mn-ea"/>
                <a:cs typeface="+mn-cs"/>
                <a:sym typeface="ヒラギノ角ゴ Pro W3"/>
              </a:defRPr>
            </a:lvl3pPr>
            <a:lvl4pPr marL="2222500" indent="-571500">
              <a:spcBef>
                <a:spcPts val="4800"/>
              </a:spcBef>
              <a:buSzPct val="171000"/>
              <a:defRPr sz="4200">
                <a:solidFill>
                  <a:srgbClr val="FFFFFF"/>
                </a:solidFill>
                <a:latin typeface="+mn-lt"/>
                <a:ea typeface="+mn-ea"/>
                <a:cs typeface="+mn-cs"/>
                <a:sym typeface="ヒラギノ角ゴ Pro W3"/>
              </a:defRPr>
            </a:lvl4pPr>
            <a:lvl5pPr marL="2667000" indent="-571500">
              <a:spcBef>
                <a:spcPts val="4800"/>
              </a:spcBef>
              <a:buSzPct val="171000"/>
              <a:defRPr sz="42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108"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空白">
    <p:bg>
      <p:bgPr>
        <a:solidFill>
          <a:srgbClr val="000000"/>
        </a:solidFill>
        <a:effectLst/>
      </p:bgPr>
    </p:bg>
    <p:spTree>
      <p:nvGrpSpPr>
        <p:cNvPr id="1" name=""/>
        <p:cNvGrpSpPr/>
        <p:nvPr/>
      </p:nvGrpSpPr>
      <p:grpSpPr>
        <a:xfrm>
          <a:off x="0" y="0"/>
          <a:ext cx="0" cy="0"/>
          <a:chOff x="0" y="0"/>
          <a:chExt cx="0" cy="0"/>
        </a:xfrm>
      </p:grpSpPr>
      <p:sp>
        <p:nvSpPr>
          <p:cNvPr id="115"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タイトル（上）">
    <p:bg>
      <p:bgPr>
        <a:solidFill>
          <a:srgbClr val="000000"/>
        </a:solidFill>
        <a:effectLst/>
      </p:bgPr>
    </p:bg>
    <p:spTree>
      <p:nvGrpSpPr>
        <p:cNvPr id="1" name=""/>
        <p:cNvGrpSpPr/>
        <p:nvPr/>
      </p:nvGrpSpPr>
      <p:grpSpPr>
        <a:xfrm>
          <a:off x="0" y="0"/>
          <a:ext cx="0" cy="0"/>
          <a:chOff x="0" y="0"/>
          <a:chExt cx="0" cy="0"/>
        </a:xfrm>
      </p:grpSpPr>
      <p:sp>
        <p:nvSpPr>
          <p:cNvPr id="122" name="タイトルテキスト"/>
          <p:cNvSpPr txBox="1">
            <a:spLocks noGrp="1"/>
          </p:cNvSpPr>
          <p:nvPr>
            <p:ph type="title"/>
          </p:nvPr>
        </p:nvSpPr>
        <p:spPr>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123"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タイトル（中央）">
    <p:bg>
      <p:bgPr>
        <a:solidFill>
          <a:srgbClr val="000000"/>
        </a:solidFill>
        <a:effectLst/>
      </p:bgPr>
    </p:bg>
    <p:spTree>
      <p:nvGrpSpPr>
        <p:cNvPr id="1" name=""/>
        <p:cNvGrpSpPr/>
        <p:nvPr/>
      </p:nvGrpSpPr>
      <p:grpSpPr>
        <a:xfrm>
          <a:off x="0" y="0"/>
          <a:ext cx="0" cy="0"/>
          <a:chOff x="0" y="0"/>
          <a:chExt cx="0" cy="0"/>
        </a:xfrm>
      </p:grpSpPr>
      <p:sp>
        <p:nvSpPr>
          <p:cNvPr id="130" name="タイトルテキスト"/>
          <p:cNvSpPr txBox="1">
            <a:spLocks noGrp="1"/>
          </p:cNvSpPr>
          <p:nvPr>
            <p:ph type="title"/>
          </p:nvPr>
        </p:nvSpPr>
        <p:spPr>
          <a:xfrm>
            <a:off x="1270000" y="2971800"/>
            <a:ext cx="10464800" cy="3810000"/>
          </a:xfrm>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131"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画像（横長）">
    <p:bg>
      <p:bgPr>
        <a:solidFill>
          <a:srgbClr val="000000"/>
        </a:solidFill>
        <a:effectLst/>
      </p:bgPr>
    </p:bg>
    <p:spTree>
      <p:nvGrpSpPr>
        <p:cNvPr id="1" name=""/>
        <p:cNvGrpSpPr/>
        <p:nvPr/>
      </p:nvGrpSpPr>
      <p:grpSpPr>
        <a:xfrm>
          <a:off x="0" y="0"/>
          <a:ext cx="0" cy="0"/>
          <a:chOff x="0" y="0"/>
          <a:chExt cx="0" cy="0"/>
        </a:xfrm>
      </p:grpSpPr>
      <p:sp>
        <p:nvSpPr>
          <p:cNvPr id="138" name="イメージ"/>
          <p:cNvSpPr>
            <a:spLocks noGrp="1"/>
          </p:cNvSpPr>
          <p:nvPr>
            <p:ph type="pic" sz="half" idx="21"/>
          </p:nvPr>
        </p:nvSpPr>
        <p:spPr>
          <a:xfrm>
            <a:off x="2755900" y="1803399"/>
            <a:ext cx="6854401" cy="4572002"/>
          </a:xfrm>
          <a:prstGeom prst="rect">
            <a:avLst/>
          </a:prstGeom>
        </p:spPr>
        <p:txBody>
          <a:bodyPr lIns="91439" tIns="45719" rIns="91439" bIns="45719" anchor="t">
            <a:noAutofit/>
          </a:bodyPr>
          <a:lstStyle/>
          <a:p>
            <a:endParaRPr/>
          </a:p>
        </p:txBody>
      </p:sp>
      <p:sp>
        <p:nvSpPr>
          <p:cNvPr id="139" name="タイトルテキスト"/>
          <p:cNvSpPr txBox="1">
            <a:spLocks noGrp="1"/>
          </p:cNvSpPr>
          <p:nvPr>
            <p:ph type="title"/>
          </p:nvPr>
        </p:nvSpPr>
        <p:spPr>
          <a:xfrm>
            <a:off x="1270000" y="7366000"/>
            <a:ext cx="10464800" cy="1701800"/>
          </a:xfrm>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140"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画像（横長、反射）">
    <p:bg>
      <p:bgPr>
        <a:solidFill>
          <a:srgbClr val="000000"/>
        </a:solidFill>
        <a:effectLst/>
      </p:bgPr>
    </p:bg>
    <p:spTree>
      <p:nvGrpSpPr>
        <p:cNvPr id="1" name=""/>
        <p:cNvGrpSpPr/>
        <p:nvPr/>
      </p:nvGrpSpPr>
      <p:grpSpPr>
        <a:xfrm>
          <a:off x="0" y="0"/>
          <a:ext cx="0" cy="0"/>
          <a:chOff x="0" y="0"/>
          <a:chExt cx="0" cy="0"/>
        </a:xfrm>
      </p:grpSpPr>
      <p:sp>
        <p:nvSpPr>
          <p:cNvPr id="147" name="イメージ"/>
          <p:cNvSpPr>
            <a:spLocks noGrp="1"/>
          </p:cNvSpPr>
          <p:nvPr>
            <p:ph type="pic" sz="half" idx="21"/>
          </p:nvPr>
        </p:nvSpPr>
        <p:spPr>
          <a:xfrm>
            <a:off x="2755900" y="1803399"/>
            <a:ext cx="6854401" cy="4572002"/>
          </a:xfrm>
          <a:prstGeom prst="rect">
            <a:avLst/>
          </a:prstGeom>
          <a:ln w="25400"/>
          <a:effectLst>
            <a:reflection stA="50000" endPos="40000" dir="5400000" sy="-100000" algn="bl" rotWithShape="0"/>
          </a:effectLst>
        </p:spPr>
        <p:txBody>
          <a:bodyPr lIns="91439" tIns="45719" rIns="91439" bIns="45719" anchor="t">
            <a:noAutofit/>
          </a:bodyPr>
          <a:lstStyle/>
          <a:p>
            <a:endParaRPr/>
          </a:p>
        </p:txBody>
      </p:sp>
      <p:sp>
        <p:nvSpPr>
          <p:cNvPr id="148" name="タイトルテキスト"/>
          <p:cNvSpPr txBox="1">
            <a:spLocks noGrp="1"/>
          </p:cNvSpPr>
          <p:nvPr>
            <p:ph type="title"/>
          </p:nvPr>
        </p:nvSpPr>
        <p:spPr>
          <a:xfrm>
            <a:off x="1270000" y="7366000"/>
            <a:ext cx="10464800" cy="1701800"/>
          </a:xfrm>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149"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画像（縦長）">
    <p:bg>
      <p:bgPr>
        <a:solidFill>
          <a:srgbClr val="000000"/>
        </a:solidFill>
        <a:effectLst/>
      </p:bgPr>
    </p:bg>
    <p:spTree>
      <p:nvGrpSpPr>
        <p:cNvPr id="1" name=""/>
        <p:cNvGrpSpPr/>
        <p:nvPr/>
      </p:nvGrpSpPr>
      <p:grpSpPr>
        <a:xfrm>
          <a:off x="0" y="0"/>
          <a:ext cx="0" cy="0"/>
          <a:chOff x="0" y="0"/>
          <a:chExt cx="0" cy="0"/>
        </a:xfrm>
      </p:grpSpPr>
      <p:sp>
        <p:nvSpPr>
          <p:cNvPr id="156" name="イメージ"/>
          <p:cNvSpPr>
            <a:spLocks noGrp="1"/>
          </p:cNvSpPr>
          <p:nvPr>
            <p:ph type="pic" sz="half" idx="21"/>
          </p:nvPr>
        </p:nvSpPr>
        <p:spPr>
          <a:xfrm>
            <a:off x="6946900" y="1447800"/>
            <a:ext cx="4572000" cy="6853881"/>
          </a:xfrm>
          <a:prstGeom prst="rect">
            <a:avLst/>
          </a:prstGeom>
        </p:spPr>
        <p:txBody>
          <a:bodyPr lIns="91439" tIns="45719" rIns="91439" bIns="45719" anchor="t">
            <a:noAutofit/>
          </a:bodyPr>
          <a:lstStyle/>
          <a:p>
            <a:endParaRPr/>
          </a:p>
        </p:txBody>
      </p:sp>
      <p:sp>
        <p:nvSpPr>
          <p:cNvPr id="157" name="タイトルテキスト"/>
          <p:cNvSpPr txBox="1">
            <a:spLocks noGrp="1"/>
          </p:cNvSpPr>
          <p:nvPr>
            <p:ph type="title"/>
          </p:nvPr>
        </p:nvSpPr>
        <p:spPr>
          <a:xfrm>
            <a:off x="635000" y="1524000"/>
            <a:ext cx="5867400" cy="3302000"/>
          </a:xfrm>
          <a:prstGeom prst="rect">
            <a:avLst/>
          </a:prstGeom>
        </p:spPr>
        <p:txBody>
          <a:bodyPr anchor="b">
            <a:noAutofit/>
          </a:bodyPr>
          <a:lstStyle>
            <a:lvl1pPr>
              <a:defRPr sz="7000">
                <a:solidFill>
                  <a:srgbClr val="FFFFFF"/>
                </a:solidFill>
                <a:latin typeface="+mn-lt"/>
                <a:ea typeface="+mn-ea"/>
                <a:cs typeface="+mn-cs"/>
                <a:sym typeface="ヒラギノ角ゴ Pro W3"/>
              </a:defRPr>
            </a:lvl1pPr>
          </a:lstStyle>
          <a:p>
            <a:r>
              <a:t>タイトルテキスト</a:t>
            </a:r>
          </a:p>
        </p:txBody>
      </p:sp>
      <p:sp>
        <p:nvSpPr>
          <p:cNvPr id="158" name="本文レベル1…"/>
          <p:cNvSpPr txBox="1">
            <a:spLocks noGrp="1"/>
          </p:cNvSpPr>
          <p:nvPr>
            <p:ph type="body" sz="quarter" idx="1"/>
          </p:nvPr>
        </p:nvSpPr>
        <p:spPr>
          <a:xfrm>
            <a:off x="635000" y="4902200"/>
            <a:ext cx="5867400" cy="3302000"/>
          </a:xfrm>
          <a:prstGeom prst="rect">
            <a:avLst/>
          </a:prstGeom>
        </p:spPr>
        <p:txBody>
          <a:bodyPr anchor="t">
            <a:noAutofit/>
          </a:bodyPr>
          <a:lstStyle>
            <a:lvl1pPr marL="0" indent="0" algn="ctr">
              <a:spcBef>
                <a:spcPts val="0"/>
              </a:spcBef>
              <a:buSzTx/>
              <a:buNone/>
              <a:defRPr sz="3400">
                <a:solidFill>
                  <a:srgbClr val="FFFFFF"/>
                </a:solidFill>
                <a:latin typeface="+mn-lt"/>
                <a:ea typeface="+mn-ea"/>
                <a:cs typeface="+mn-cs"/>
                <a:sym typeface="ヒラギノ角ゴ Pro W3"/>
              </a:defRPr>
            </a:lvl1pPr>
            <a:lvl2pPr marL="0" indent="0" algn="ctr">
              <a:spcBef>
                <a:spcPts val="0"/>
              </a:spcBef>
              <a:buSzTx/>
              <a:buNone/>
              <a:defRPr sz="3400">
                <a:solidFill>
                  <a:srgbClr val="FFFFFF"/>
                </a:solidFill>
                <a:latin typeface="+mn-lt"/>
                <a:ea typeface="+mn-ea"/>
                <a:cs typeface="+mn-cs"/>
                <a:sym typeface="ヒラギノ角ゴ Pro W3"/>
              </a:defRPr>
            </a:lvl2pPr>
            <a:lvl3pPr marL="0" indent="0" algn="ctr">
              <a:spcBef>
                <a:spcPts val="0"/>
              </a:spcBef>
              <a:buSzTx/>
              <a:buNone/>
              <a:defRPr sz="3400">
                <a:solidFill>
                  <a:srgbClr val="FFFFFF"/>
                </a:solidFill>
                <a:latin typeface="+mn-lt"/>
                <a:ea typeface="+mn-ea"/>
                <a:cs typeface="+mn-cs"/>
                <a:sym typeface="ヒラギノ角ゴ Pro W3"/>
              </a:defRPr>
            </a:lvl3pPr>
            <a:lvl4pPr marL="0" indent="0" algn="ctr">
              <a:spcBef>
                <a:spcPts val="0"/>
              </a:spcBef>
              <a:buSzTx/>
              <a:buNone/>
              <a:defRPr sz="3400">
                <a:solidFill>
                  <a:srgbClr val="FFFFFF"/>
                </a:solidFill>
                <a:latin typeface="+mn-lt"/>
                <a:ea typeface="+mn-ea"/>
                <a:cs typeface="+mn-cs"/>
                <a:sym typeface="ヒラギノ角ゴ Pro W3"/>
              </a:defRPr>
            </a:lvl4pPr>
            <a:lvl5pPr marL="0" indent="0" algn="ctr">
              <a:spcBef>
                <a:spcPts val="0"/>
              </a:spcBef>
              <a:buSzTx/>
              <a:buNone/>
              <a:defRPr sz="34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159"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画像（縦長、反射）">
    <p:bg>
      <p:bgPr>
        <a:solidFill>
          <a:srgbClr val="000000"/>
        </a:solidFill>
        <a:effectLst/>
      </p:bgPr>
    </p:bg>
    <p:spTree>
      <p:nvGrpSpPr>
        <p:cNvPr id="1" name=""/>
        <p:cNvGrpSpPr/>
        <p:nvPr/>
      </p:nvGrpSpPr>
      <p:grpSpPr>
        <a:xfrm>
          <a:off x="0" y="0"/>
          <a:ext cx="0" cy="0"/>
          <a:chOff x="0" y="0"/>
          <a:chExt cx="0" cy="0"/>
        </a:xfrm>
      </p:grpSpPr>
      <p:sp>
        <p:nvSpPr>
          <p:cNvPr id="166" name="イメージ"/>
          <p:cNvSpPr>
            <a:spLocks noGrp="1"/>
          </p:cNvSpPr>
          <p:nvPr>
            <p:ph type="pic" sz="half" idx="21"/>
          </p:nvPr>
        </p:nvSpPr>
        <p:spPr>
          <a:xfrm>
            <a:off x="6946900" y="1447800"/>
            <a:ext cx="4572000" cy="6853881"/>
          </a:xfrm>
          <a:prstGeom prst="rect">
            <a:avLst/>
          </a:prstGeom>
          <a:ln w="25400"/>
          <a:effectLst>
            <a:reflection stA="50000" endPos="40000" dir="5400000" sy="-100000" algn="bl" rotWithShape="0"/>
          </a:effectLst>
        </p:spPr>
        <p:txBody>
          <a:bodyPr lIns="91439" tIns="45719" rIns="91439" bIns="45719" anchor="t">
            <a:noAutofit/>
          </a:bodyPr>
          <a:lstStyle/>
          <a:p>
            <a:endParaRPr/>
          </a:p>
        </p:txBody>
      </p:sp>
      <p:sp>
        <p:nvSpPr>
          <p:cNvPr id="167" name="タイトルテキスト"/>
          <p:cNvSpPr txBox="1">
            <a:spLocks noGrp="1"/>
          </p:cNvSpPr>
          <p:nvPr>
            <p:ph type="title"/>
          </p:nvPr>
        </p:nvSpPr>
        <p:spPr>
          <a:xfrm>
            <a:off x="635000" y="1524000"/>
            <a:ext cx="5867400" cy="3302000"/>
          </a:xfrm>
          <a:prstGeom prst="rect">
            <a:avLst/>
          </a:prstGeom>
        </p:spPr>
        <p:txBody>
          <a:bodyPr anchor="b">
            <a:noAutofit/>
          </a:bodyPr>
          <a:lstStyle>
            <a:lvl1pPr>
              <a:defRPr sz="7000">
                <a:solidFill>
                  <a:srgbClr val="FFFFFF"/>
                </a:solidFill>
                <a:latin typeface="+mn-lt"/>
                <a:ea typeface="+mn-ea"/>
                <a:cs typeface="+mn-cs"/>
                <a:sym typeface="ヒラギノ角ゴ Pro W3"/>
              </a:defRPr>
            </a:lvl1pPr>
          </a:lstStyle>
          <a:p>
            <a:r>
              <a:t>タイトルテキスト</a:t>
            </a:r>
          </a:p>
        </p:txBody>
      </p:sp>
      <p:sp>
        <p:nvSpPr>
          <p:cNvPr id="168" name="本文レベル1…"/>
          <p:cNvSpPr txBox="1">
            <a:spLocks noGrp="1"/>
          </p:cNvSpPr>
          <p:nvPr>
            <p:ph type="body" sz="quarter" idx="1"/>
          </p:nvPr>
        </p:nvSpPr>
        <p:spPr>
          <a:xfrm>
            <a:off x="635000" y="4902200"/>
            <a:ext cx="5867400" cy="3302000"/>
          </a:xfrm>
          <a:prstGeom prst="rect">
            <a:avLst/>
          </a:prstGeom>
        </p:spPr>
        <p:txBody>
          <a:bodyPr anchor="t">
            <a:noAutofit/>
          </a:bodyPr>
          <a:lstStyle>
            <a:lvl1pPr marL="0" indent="0" algn="ctr">
              <a:spcBef>
                <a:spcPts val="0"/>
              </a:spcBef>
              <a:buSzTx/>
              <a:buNone/>
              <a:defRPr sz="3400">
                <a:solidFill>
                  <a:srgbClr val="FFFFFF"/>
                </a:solidFill>
                <a:latin typeface="+mn-lt"/>
                <a:ea typeface="+mn-ea"/>
                <a:cs typeface="+mn-cs"/>
                <a:sym typeface="ヒラギノ角ゴ Pro W3"/>
              </a:defRPr>
            </a:lvl1pPr>
            <a:lvl2pPr marL="0" indent="0" algn="ctr">
              <a:spcBef>
                <a:spcPts val="0"/>
              </a:spcBef>
              <a:buSzTx/>
              <a:buNone/>
              <a:defRPr sz="3400">
                <a:solidFill>
                  <a:srgbClr val="FFFFFF"/>
                </a:solidFill>
                <a:latin typeface="+mn-lt"/>
                <a:ea typeface="+mn-ea"/>
                <a:cs typeface="+mn-cs"/>
                <a:sym typeface="ヒラギノ角ゴ Pro W3"/>
              </a:defRPr>
            </a:lvl2pPr>
            <a:lvl3pPr marL="0" indent="0" algn="ctr">
              <a:spcBef>
                <a:spcPts val="0"/>
              </a:spcBef>
              <a:buSzTx/>
              <a:buNone/>
              <a:defRPr sz="3400">
                <a:solidFill>
                  <a:srgbClr val="FFFFFF"/>
                </a:solidFill>
                <a:latin typeface="+mn-lt"/>
                <a:ea typeface="+mn-ea"/>
                <a:cs typeface="+mn-cs"/>
                <a:sym typeface="ヒラギノ角ゴ Pro W3"/>
              </a:defRPr>
            </a:lvl3pPr>
            <a:lvl4pPr marL="0" indent="0" algn="ctr">
              <a:spcBef>
                <a:spcPts val="0"/>
              </a:spcBef>
              <a:buSzTx/>
              <a:buNone/>
              <a:defRPr sz="3400">
                <a:solidFill>
                  <a:srgbClr val="FFFFFF"/>
                </a:solidFill>
                <a:latin typeface="+mn-lt"/>
                <a:ea typeface="+mn-ea"/>
                <a:cs typeface="+mn-cs"/>
                <a:sym typeface="ヒラギノ角ゴ Pro W3"/>
              </a:defRPr>
            </a:lvl4pPr>
            <a:lvl5pPr marL="0" indent="0" algn="ctr">
              <a:spcBef>
                <a:spcPts val="0"/>
              </a:spcBef>
              <a:buSzTx/>
              <a:buNone/>
              <a:defRPr sz="34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169"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1"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22" name="本文レベル1…"/>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タイトル、箇条書き、画像">
    <p:bg>
      <p:bgPr>
        <a:solidFill>
          <a:srgbClr val="000000"/>
        </a:solidFill>
        <a:effectLst/>
      </p:bgPr>
    </p:bg>
    <p:spTree>
      <p:nvGrpSpPr>
        <p:cNvPr id="1" name=""/>
        <p:cNvGrpSpPr/>
        <p:nvPr/>
      </p:nvGrpSpPr>
      <p:grpSpPr>
        <a:xfrm>
          <a:off x="0" y="0"/>
          <a:ext cx="0" cy="0"/>
          <a:chOff x="0" y="0"/>
          <a:chExt cx="0" cy="0"/>
        </a:xfrm>
      </p:grpSpPr>
      <p:sp>
        <p:nvSpPr>
          <p:cNvPr id="176" name="イメージ"/>
          <p:cNvSpPr>
            <a:spLocks noGrp="1"/>
          </p:cNvSpPr>
          <p:nvPr>
            <p:ph type="pic" sz="quarter" idx="21"/>
          </p:nvPr>
        </p:nvSpPr>
        <p:spPr>
          <a:xfrm>
            <a:off x="7200900" y="2578100"/>
            <a:ext cx="4064000" cy="6092339"/>
          </a:xfrm>
          <a:prstGeom prst="rect">
            <a:avLst/>
          </a:prstGeom>
        </p:spPr>
        <p:txBody>
          <a:bodyPr lIns="91439" tIns="45719" rIns="91439" bIns="45719" anchor="t">
            <a:noAutofit/>
          </a:bodyPr>
          <a:lstStyle/>
          <a:p>
            <a:endParaRPr/>
          </a:p>
        </p:txBody>
      </p:sp>
      <p:sp>
        <p:nvSpPr>
          <p:cNvPr id="177" name="タイトルテキスト"/>
          <p:cNvSpPr txBox="1">
            <a:spLocks noGrp="1"/>
          </p:cNvSpPr>
          <p:nvPr>
            <p:ph type="title"/>
          </p:nvPr>
        </p:nvSpPr>
        <p:spPr>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178" name="本文レベル1…"/>
          <p:cNvSpPr txBox="1">
            <a:spLocks noGrp="1"/>
          </p:cNvSpPr>
          <p:nvPr>
            <p:ph type="body" sz="half" idx="1"/>
          </p:nvPr>
        </p:nvSpPr>
        <p:spPr>
          <a:xfrm>
            <a:off x="1270000" y="2768600"/>
            <a:ext cx="5041900" cy="5715000"/>
          </a:xfrm>
          <a:prstGeom prst="rect">
            <a:avLst/>
          </a:prstGeom>
        </p:spPr>
        <p:txBody>
          <a:bodyPr>
            <a:noAutofit/>
          </a:bodyPr>
          <a:lstStyle>
            <a:lvl1pPr marL="812120" indent="-494620">
              <a:spcBef>
                <a:spcPts val="3800"/>
              </a:spcBef>
              <a:buSzPct val="171000"/>
              <a:defRPr sz="3200">
                <a:solidFill>
                  <a:srgbClr val="FFFFFF"/>
                </a:solidFill>
                <a:latin typeface="+mn-lt"/>
                <a:ea typeface="+mn-ea"/>
                <a:cs typeface="+mn-cs"/>
                <a:sym typeface="ヒラギノ角ゴ Pro W3"/>
              </a:defRPr>
            </a:lvl1pPr>
            <a:lvl2pPr marL="1256620" indent="-494620">
              <a:spcBef>
                <a:spcPts val="3800"/>
              </a:spcBef>
              <a:buSzPct val="171000"/>
              <a:defRPr sz="3200">
                <a:solidFill>
                  <a:srgbClr val="FFFFFF"/>
                </a:solidFill>
                <a:latin typeface="+mn-lt"/>
                <a:ea typeface="+mn-ea"/>
                <a:cs typeface="+mn-cs"/>
                <a:sym typeface="ヒラギノ角ゴ Pro W3"/>
              </a:defRPr>
            </a:lvl2pPr>
            <a:lvl3pPr marL="1701120" indent="-494620">
              <a:spcBef>
                <a:spcPts val="3800"/>
              </a:spcBef>
              <a:buSzPct val="171000"/>
              <a:defRPr sz="3200">
                <a:solidFill>
                  <a:srgbClr val="FFFFFF"/>
                </a:solidFill>
                <a:latin typeface="+mn-lt"/>
                <a:ea typeface="+mn-ea"/>
                <a:cs typeface="+mn-cs"/>
                <a:sym typeface="ヒラギノ角ゴ Pro W3"/>
              </a:defRPr>
            </a:lvl3pPr>
            <a:lvl4pPr marL="2145620" indent="-494620">
              <a:spcBef>
                <a:spcPts val="3800"/>
              </a:spcBef>
              <a:buSzPct val="171000"/>
              <a:defRPr sz="3200">
                <a:solidFill>
                  <a:srgbClr val="FFFFFF"/>
                </a:solidFill>
                <a:latin typeface="+mn-lt"/>
                <a:ea typeface="+mn-ea"/>
                <a:cs typeface="+mn-cs"/>
                <a:sym typeface="ヒラギノ角ゴ Pro W3"/>
              </a:defRPr>
            </a:lvl4pPr>
            <a:lvl5pPr marL="2590120" indent="-494620">
              <a:spcBef>
                <a:spcPts val="3800"/>
              </a:spcBef>
              <a:buSzPct val="171000"/>
              <a:defRPr sz="32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179"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タイトル &amp; 箇条書き（左）">
    <p:bg>
      <p:bgPr>
        <a:solidFill>
          <a:srgbClr val="000000"/>
        </a:solidFill>
        <a:effectLst/>
      </p:bgPr>
    </p:bg>
    <p:spTree>
      <p:nvGrpSpPr>
        <p:cNvPr id="1" name=""/>
        <p:cNvGrpSpPr/>
        <p:nvPr/>
      </p:nvGrpSpPr>
      <p:grpSpPr>
        <a:xfrm>
          <a:off x="0" y="0"/>
          <a:ext cx="0" cy="0"/>
          <a:chOff x="0" y="0"/>
          <a:chExt cx="0" cy="0"/>
        </a:xfrm>
      </p:grpSpPr>
      <p:sp>
        <p:nvSpPr>
          <p:cNvPr id="186" name="タイトルテキスト"/>
          <p:cNvSpPr txBox="1">
            <a:spLocks noGrp="1"/>
          </p:cNvSpPr>
          <p:nvPr>
            <p:ph type="title"/>
          </p:nvPr>
        </p:nvSpPr>
        <p:spPr>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187" name="本文レベル1…"/>
          <p:cNvSpPr txBox="1">
            <a:spLocks noGrp="1"/>
          </p:cNvSpPr>
          <p:nvPr>
            <p:ph type="body" sz="half" idx="1"/>
          </p:nvPr>
        </p:nvSpPr>
        <p:spPr>
          <a:xfrm>
            <a:off x="1270000" y="2768600"/>
            <a:ext cx="5041900" cy="5715000"/>
          </a:xfrm>
          <a:prstGeom prst="rect">
            <a:avLst/>
          </a:prstGeom>
        </p:spPr>
        <p:txBody>
          <a:bodyPr>
            <a:noAutofit/>
          </a:bodyPr>
          <a:lstStyle>
            <a:lvl1pPr marL="812120" indent="-494620">
              <a:spcBef>
                <a:spcPts val="3800"/>
              </a:spcBef>
              <a:buSzPct val="171000"/>
              <a:defRPr sz="3200">
                <a:solidFill>
                  <a:srgbClr val="FFFFFF"/>
                </a:solidFill>
                <a:latin typeface="+mn-lt"/>
                <a:ea typeface="+mn-ea"/>
                <a:cs typeface="+mn-cs"/>
                <a:sym typeface="ヒラギノ角ゴ Pro W3"/>
              </a:defRPr>
            </a:lvl1pPr>
            <a:lvl2pPr marL="1256620" indent="-494620">
              <a:spcBef>
                <a:spcPts val="3800"/>
              </a:spcBef>
              <a:buSzPct val="171000"/>
              <a:defRPr sz="3200">
                <a:solidFill>
                  <a:srgbClr val="FFFFFF"/>
                </a:solidFill>
                <a:latin typeface="+mn-lt"/>
                <a:ea typeface="+mn-ea"/>
                <a:cs typeface="+mn-cs"/>
                <a:sym typeface="ヒラギノ角ゴ Pro W3"/>
              </a:defRPr>
            </a:lvl2pPr>
            <a:lvl3pPr marL="1701120" indent="-494620">
              <a:spcBef>
                <a:spcPts val="3800"/>
              </a:spcBef>
              <a:buSzPct val="171000"/>
              <a:defRPr sz="3200">
                <a:solidFill>
                  <a:srgbClr val="FFFFFF"/>
                </a:solidFill>
                <a:latin typeface="+mn-lt"/>
                <a:ea typeface="+mn-ea"/>
                <a:cs typeface="+mn-cs"/>
                <a:sym typeface="ヒラギノ角ゴ Pro W3"/>
              </a:defRPr>
            </a:lvl3pPr>
            <a:lvl4pPr marL="2145620" indent="-494620">
              <a:spcBef>
                <a:spcPts val="3800"/>
              </a:spcBef>
              <a:buSzPct val="171000"/>
              <a:defRPr sz="3200">
                <a:solidFill>
                  <a:srgbClr val="FFFFFF"/>
                </a:solidFill>
                <a:latin typeface="+mn-lt"/>
                <a:ea typeface="+mn-ea"/>
                <a:cs typeface="+mn-cs"/>
                <a:sym typeface="ヒラギノ角ゴ Pro W3"/>
              </a:defRPr>
            </a:lvl4pPr>
            <a:lvl5pPr marL="2590120" indent="-494620">
              <a:spcBef>
                <a:spcPts val="3800"/>
              </a:spcBef>
              <a:buSzPct val="171000"/>
              <a:defRPr sz="32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188"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タイトル &amp; 箇条書き（右）">
    <p:bg>
      <p:bgPr>
        <a:solidFill>
          <a:srgbClr val="000000"/>
        </a:solidFill>
        <a:effectLst/>
      </p:bgPr>
    </p:bg>
    <p:spTree>
      <p:nvGrpSpPr>
        <p:cNvPr id="1" name=""/>
        <p:cNvGrpSpPr/>
        <p:nvPr/>
      </p:nvGrpSpPr>
      <p:grpSpPr>
        <a:xfrm>
          <a:off x="0" y="0"/>
          <a:ext cx="0" cy="0"/>
          <a:chOff x="0" y="0"/>
          <a:chExt cx="0" cy="0"/>
        </a:xfrm>
      </p:grpSpPr>
      <p:sp>
        <p:nvSpPr>
          <p:cNvPr id="195" name="タイトルテキスト"/>
          <p:cNvSpPr txBox="1">
            <a:spLocks noGrp="1"/>
          </p:cNvSpPr>
          <p:nvPr>
            <p:ph type="title"/>
          </p:nvPr>
        </p:nvSpPr>
        <p:spPr>
          <a:prstGeom prst="rect">
            <a:avLst/>
          </a:prstGeom>
        </p:spPr>
        <p:txBody>
          <a:bodyPr>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196" name="本文レベル1…"/>
          <p:cNvSpPr txBox="1">
            <a:spLocks noGrp="1"/>
          </p:cNvSpPr>
          <p:nvPr>
            <p:ph type="body" sz="quarter" idx="1"/>
          </p:nvPr>
        </p:nvSpPr>
        <p:spPr>
          <a:xfrm>
            <a:off x="7772400" y="2768600"/>
            <a:ext cx="3962400" cy="5715000"/>
          </a:xfrm>
          <a:prstGeom prst="rect">
            <a:avLst/>
          </a:prstGeom>
        </p:spPr>
        <p:txBody>
          <a:bodyPr>
            <a:noAutofit/>
          </a:bodyPr>
          <a:lstStyle>
            <a:lvl1pPr marL="812120" indent="-494620">
              <a:spcBef>
                <a:spcPts val="3800"/>
              </a:spcBef>
              <a:buSzPct val="171000"/>
              <a:defRPr sz="3200">
                <a:solidFill>
                  <a:srgbClr val="FFFFFF"/>
                </a:solidFill>
                <a:latin typeface="+mn-lt"/>
                <a:ea typeface="+mn-ea"/>
                <a:cs typeface="+mn-cs"/>
                <a:sym typeface="ヒラギノ角ゴ Pro W3"/>
              </a:defRPr>
            </a:lvl1pPr>
            <a:lvl2pPr marL="1256620" indent="-494620">
              <a:spcBef>
                <a:spcPts val="3800"/>
              </a:spcBef>
              <a:buSzPct val="171000"/>
              <a:defRPr sz="3200">
                <a:solidFill>
                  <a:srgbClr val="FFFFFF"/>
                </a:solidFill>
                <a:latin typeface="+mn-lt"/>
                <a:ea typeface="+mn-ea"/>
                <a:cs typeface="+mn-cs"/>
                <a:sym typeface="ヒラギノ角ゴ Pro W3"/>
              </a:defRPr>
            </a:lvl2pPr>
            <a:lvl3pPr marL="1701120" indent="-494620">
              <a:spcBef>
                <a:spcPts val="3800"/>
              </a:spcBef>
              <a:buSzPct val="171000"/>
              <a:defRPr sz="3200">
                <a:solidFill>
                  <a:srgbClr val="FFFFFF"/>
                </a:solidFill>
                <a:latin typeface="+mn-lt"/>
                <a:ea typeface="+mn-ea"/>
                <a:cs typeface="+mn-cs"/>
                <a:sym typeface="ヒラギノ角ゴ Pro W3"/>
              </a:defRPr>
            </a:lvl3pPr>
            <a:lvl4pPr marL="2145620" indent="-494620">
              <a:spcBef>
                <a:spcPts val="3800"/>
              </a:spcBef>
              <a:buSzPct val="171000"/>
              <a:defRPr sz="3200">
                <a:solidFill>
                  <a:srgbClr val="FFFFFF"/>
                </a:solidFill>
                <a:latin typeface="+mn-lt"/>
                <a:ea typeface="+mn-ea"/>
                <a:cs typeface="+mn-cs"/>
                <a:sym typeface="ヒラギノ角ゴ Pro W3"/>
              </a:defRPr>
            </a:lvl4pPr>
            <a:lvl5pPr marL="2590120" indent="-494620">
              <a:spcBef>
                <a:spcPts val="3800"/>
              </a:spcBef>
              <a:buSzPct val="171000"/>
              <a:defRPr sz="32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197"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0" name="タイトルテキスト"/>
          <p:cNvSpPr txBox="1">
            <a:spLocks noGrp="1"/>
          </p:cNvSpPr>
          <p:nvPr>
            <p:ph type="title"/>
          </p:nvPr>
        </p:nvSpPr>
        <p:spPr>
          <a:prstGeom prst="rect">
            <a:avLst/>
          </a:prstGeom>
        </p:spPr>
        <p:txBody>
          <a:bodyPr/>
          <a:lstStyle/>
          <a:p>
            <a:r>
              <a:t>タイトルテキスト</a:t>
            </a:r>
          </a:p>
        </p:txBody>
      </p:sp>
      <p:sp>
        <p:nvSpPr>
          <p:cNvPr id="31" name="本文レベル1…"/>
          <p:cNvSpPr txBox="1">
            <a:spLocks noGrp="1"/>
          </p:cNvSpPr>
          <p:nvPr>
            <p:ph type="body" idx="1"/>
          </p:nvPr>
        </p:nvSpPr>
        <p:spPr>
          <a:xfrm>
            <a:off x="1270000" y="2768600"/>
            <a:ext cx="10464800" cy="57150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9" name="イメージ"/>
          <p:cNvSpPr>
            <a:spLocks noGrp="1"/>
          </p:cNvSpPr>
          <p:nvPr>
            <p:ph type="pic" sz="quarter" idx="21"/>
          </p:nvPr>
        </p:nvSpPr>
        <p:spPr>
          <a:xfrm>
            <a:off x="7188435" y="2552700"/>
            <a:ext cx="4102101" cy="6159500"/>
          </a:xfrm>
          <a:prstGeom prst="rect">
            <a:avLst/>
          </a:prstGeom>
        </p:spPr>
        <p:txBody>
          <a:bodyPr lIns="91439" tIns="45719" rIns="91439" bIns="45719" anchor="t">
            <a:noAutofit/>
          </a:bodyPr>
          <a:lstStyle/>
          <a:p>
            <a:endParaRPr/>
          </a:p>
        </p:txBody>
      </p:sp>
      <p:sp>
        <p:nvSpPr>
          <p:cNvPr id="40" name="タイトルテキスト"/>
          <p:cNvSpPr txBox="1">
            <a:spLocks noGrp="1"/>
          </p:cNvSpPr>
          <p:nvPr>
            <p:ph type="title"/>
          </p:nvPr>
        </p:nvSpPr>
        <p:spPr>
          <a:prstGeom prst="rect">
            <a:avLst/>
          </a:prstGeom>
        </p:spPr>
        <p:txBody>
          <a:bodyPr/>
          <a:lstStyle/>
          <a:p>
            <a:r>
              <a:t>タイトルテキスト</a:t>
            </a:r>
          </a:p>
        </p:txBody>
      </p:sp>
      <p:sp>
        <p:nvSpPr>
          <p:cNvPr id="41" name="本文レベル1…"/>
          <p:cNvSpPr txBox="1">
            <a:spLocks noGrp="1"/>
          </p:cNvSpPr>
          <p:nvPr>
            <p:ph type="body" sz="half" idx="1"/>
          </p:nvPr>
        </p:nvSpPr>
        <p:spPr>
          <a:xfrm>
            <a:off x="1282700" y="2768600"/>
            <a:ext cx="5041900" cy="5715000"/>
          </a:xfrm>
          <a:prstGeom prst="rect">
            <a:avLst/>
          </a:prstGeom>
        </p:spPr>
        <p:txBody>
          <a:bodyPr/>
          <a:lstStyle>
            <a:lvl1pPr marL="280736" indent="-280736">
              <a:spcBef>
                <a:spcPts val="3200"/>
              </a:spcBef>
              <a:defRPr sz="2800"/>
            </a:lvl1pPr>
            <a:lvl2pPr marL="661736" indent="-280736">
              <a:spcBef>
                <a:spcPts val="3200"/>
              </a:spcBef>
              <a:defRPr sz="2800"/>
            </a:lvl2pPr>
            <a:lvl3pPr marL="1042736" indent="-280736">
              <a:spcBef>
                <a:spcPts val="3200"/>
              </a:spcBef>
              <a:defRPr sz="2800"/>
            </a:lvl3pPr>
            <a:lvl4pPr marL="1423736" indent="-280736">
              <a:spcBef>
                <a:spcPts val="3200"/>
              </a:spcBef>
              <a:defRPr sz="2800"/>
            </a:lvl4pPr>
            <a:lvl5pPr marL="1804736" indent="-280736">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4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タイトルテキスト"/>
          <p:cNvSpPr txBox="1">
            <a:spLocks noGrp="1"/>
          </p:cNvSpPr>
          <p:nvPr>
            <p:ph type="title"/>
          </p:nvPr>
        </p:nvSpPr>
        <p:spPr>
          <a:prstGeom prst="rect">
            <a:avLst/>
          </a:prstGeom>
        </p:spPr>
        <p:txBody>
          <a:bodyPr/>
          <a:lstStyle/>
          <a:p>
            <a:r>
              <a:t>タイトルテキスト</a:t>
            </a:r>
          </a:p>
        </p:txBody>
      </p:sp>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57" name="イメージ"/>
          <p:cNvSpPr>
            <a:spLocks noGrp="1"/>
          </p:cNvSpPr>
          <p:nvPr>
            <p:ph type="pic" idx="21"/>
          </p:nvPr>
        </p:nvSpPr>
        <p:spPr>
          <a:xfrm>
            <a:off x="775756" y="1041400"/>
            <a:ext cx="11550367" cy="7696200"/>
          </a:xfrm>
          <a:prstGeom prst="rect">
            <a:avLst/>
          </a:prstGeom>
        </p:spPr>
        <p:txBody>
          <a:bodyPr lIns="91439" tIns="45719" rIns="91439" bIns="45719" anchor="t">
            <a:noAutofit/>
          </a:bodyPr>
          <a:lstStyle/>
          <a:p>
            <a:endParaRP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5"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6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 &amp; サブタイトル">
    <p:bg>
      <p:bgPr>
        <a:solidFill>
          <a:srgbClr val="000000"/>
        </a:solidFill>
        <a:effectLst/>
      </p:bgPr>
    </p:bg>
    <p:spTree>
      <p:nvGrpSpPr>
        <p:cNvPr id="1" name=""/>
        <p:cNvGrpSpPr/>
        <p:nvPr/>
      </p:nvGrpSpPr>
      <p:grpSpPr>
        <a:xfrm>
          <a:off x="0" y="0"/>
          <a:ext cx="0" cy="0"/>
          <a:chOff x="0" y="0"/>
          <a:chExt cx="0" cy="0"/>
        </a:xfrm>
      </p:grpSpPr>
      <p:sp>
        <p:nvSpPr>
          <p:cNvPr id="80" name="タイトルテキスト"/>
          <p:cNvSpPr txBox="1">
            <a:spLocks noGrp="1"/>
          </p:cNvSpPr>
          <p:nvPr>
            <p:ph type="title"/>
          </p:nvPr>
        </p:nvSpPr>
        <p:spPr>
          <a:xfrm>
            <a:off x="1270000" y="1638300"/>
            <a:ext cx="10464800" cy="3302000"/>
          </a:xfrm>
          <a:prstGeom prst="rect">
            <a:avLst/>
          </a:prstGeom>
        </p:spPr>
        <p:txBody>
          <a:bodyPr anchor="b">
            <a:noAutofit/>
          </a:bodyPr>
          <a:lstStyle>
            <a:lvl1pPr>
              <a:defRPr sz="8400">
                <a:solidFill>
                  <a:srgbClr val="FFFFFF"/>
                </a:solidFill>
                <a:latin typeface="+mn-lt"/>
                <a:ea typeface="+mn-ea"/>
                <a:cs typeface="+mn-cs"/>
                <a:sym typeface="ヒラギノ角ゴ Pro W3"/>
              </a:defRPr>
            </a:lvl1pPr>
          </a:lstStyle>
          <a:p>
            <a:r>
              <a:t>タイトルテキスト</a:t>
            </a:r>
          </a:p>
        </p:txBody>
      </p:sp>
      <p:sp>
        <p:nvSpPr>
          <p:cNvPr id="81" name="本文レベル1…"/>
          <p:cNvSpPr txBox="1">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solidFill>
                  <a:srgbClr val="FFFFFF"/>
                </a:solidFill>
                <a:latin typeface="+mn-lt"/>
                <a:ea typeface="+mn-ea"/>
                <a:cs typeface="+mn-cs"/>
                <a:sym typeface="ヒラギノ角ゴ Pro W3"/>
              </a:defRPr>
            </a:lvl1pPr>
            <a:lvl2pPr marL="0" indent="0" algn="ctr">
              <a:spcBef>
                <a:spcPts val="0"/>
              </a:spcBef>
              <a:buSzTx/>
              <a:buNone/>
              <a:defRPr sz="3600">
                <a:solidFill>
                  <a:srgbClr val="FFFFFF"/>
                </a:solidFill>
                <a:latin typeface="+mn-lt"/>
                <a:ea typeface="+mn-ea"/>
                <a:cs typeface="+mn-cs"/>
                <a:sym typeface="ヒラギノ角ゴ Pro W3"/>
              </a:defRPr>
            </a:lvl2pPr>
            <a:lvl3pPr marL="0" indent="0" algn="ctr">
              <a:spcBef>
                <a:spcPts val="0"/>
              </a:spcBef>
              <a:buSzTx/>
              <a:buNone/>
              <a:defRPr sz="3600">
                <a:solidFill>
                  <a:srgbClr val="FFFFFF"/>
                </a:solidFill>
                <a:latin typeface="+mn-lt"/>
                <a:ea typeface="+mn-ea"/>
                <a:cs typeface="+mn-cs"/>
                <a:sym typeface="ヒラギノ角ゴ Pro W3"/>
              </a:defRPr>
            </a:lvl3pPr>
            <a:lvl4pPr marL="0" indent="0" algn="ctr">
              <a:spcBef>
                <a:spcPts val="0"/>
              </a:spcBef>
              <a:buSzTx/>
              <a:buNone/>
              <a:defRPr sz="3600">
                <a:solidFill>
                  <a:srgbClr val="FFFFFF"/>
                </a:solidFill>
                <a:latin typeface="+mn-lt"/>
                <a:ea typeface="+mn-ea"/>
                <a:cs typeface="+mn-cs"/>
                <a:sym typeface="ヒラギノ角ゴ Pro W3"/>
              </a:defRPr>
            </a:lvl4pPr>
            <a:lvl5pPr marL="0" indent="0" algn="ctr">
              <a:spcBef>
                <a:spcPts val="0"/>
              </a:spcBef>
              <a:buSzTx/>
              <a:buNone/>
              <a:defRPr sz="3600">
                <a:solidFill>
                  <a:srgbClr val="FFFFFF"/>
                </a:solidFill>
                <a:latin typeface="+mn-lt"/>
                <a:ea typeface="+mn-ea"/>
                <a:cs typeface="+mn-cs"/>
                <a:sym typeface="ヒラギノ角ゴ Pro W3"/>
              </a:defRPr>
            </a:lvl5pPr>
          </a:lstStyle>
          <a:p>
            <a:r>
              <a:t>本文レベル1</a:t>
            </a:r>
          </a:p>
          <a:p>
            <a:pPr lvl="1"/>
            <a:r>
              <a:t>本文レベル2</a:t>
            </a:r>
          </a:p>
          <a:p>
            <a:pPr lvl="2"/>
            <a:r>
              <a:t>本文レベル3</a:t>
            </a:r>
          </a:p>
          <a:p>
            <a:pPr lvl="3"/>
            <a:r>
              <a:t>本文レベル4</a:t>
            </a:r>
          </a:p>
          <a:p>
            <a:pPr lvl="4"/>
            <a:r>
              <a:t>本文レベル5</a:t>
            </a:r>
          </a:p>
        </p:txBody>
      </p:sp>
      <p:sp>
        <p:nvSpPr>
          <p:cNvPr id="82" name="スライド番号"/>
          <p:cNvSpPr txBox="1">
            <a:spLocks noGrp="1"/>
          </p:cNvSpPr>
          <p:nvPr>
            <p:ph type="sldNum" sz="quarter" idx="2"/>
          </p:nvPr>
        </p:nvSpPr>
        <p:spPr>
          <a:xfrm>
            <a:off x="6288709" y="9296400"/>
            <a:ext cx="414682" cy="330200"/>
          </a:xfrm>
          <a:prstGeom prst="rect">
            <a:avLst/>
          </a:prstGeom>
        </p:spPr>
        <p:txBody>
          <a:bodyPr/>
          <a:lstStyle>
            <a:lvl1pPr>
              <a:defRPr>
                <a:solidFill>
                  <a:srgbClr val="FFFFFF"/>
                </a:solidFill>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本文レベル1…"/>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3" name="タイトルテキスト"/>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タイトルテキスト</a:t>
            </a:r>
          </a:p>
        </p:txBody>
      </p:sp>
      <p:sp>
        <p:nvSpPr>
          <p:cNvPr id="4" name="スライド番号"/>
          <p:cNvSpPr txBox="1">
            <a:spLocks noGrp="1"/>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lgn="ctr" defTabSz="584200">
              <a:defRPr sz="1800">
                <a:latin typeface="+mj-lt"/>
                <a:ea typeface="+mj-ea"/>
                <a:cs typeface="+mj-cs"/>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9pPr>
    </p:titleStyle>
    <p:bodyStyle>
      <a:lvl1pPr marL="381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1pPr>
      <a:lvl2pPr marL="762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2pPr>
      <a:lvl3pPr marL="1143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3pPr>
      <a:lvl4pPr marL="1524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4pPr>
      <a:lvl5pPr marL="1905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5pPr>
      <a:lvl6pPr marL="2286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6pPr>
      <a:lvl7pPr marL="2667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7pPr>
      <a:lvl8pPr marL="3048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8pPr>
      <a:lvl9pPr marL="3429000" marR="0" indent="-381000" algn="l" defTabSz="584200" rtl="0" latinLnBrk="0">
        <a:lnSpc>
          <a:spcPct val="100000"/>
        </a:lnSpc>
        <a:spcBef>
          <a:spcPts val="4200"/>
        </a:spcBef>
        <a:spcAft>
          <a:spcPts val="0"/>
        </a:spcAft>
        <a:buClrTx/>
        <a:buSzPct val="100000"/>
        <a:buFontTx/>
        <a:buChar char="•"/>
        <a:tabLst/>
        <a:defRPr sz="3800" b="0" i="0" u="none" strike="noStrike" cap="none" spc="0" baseline="0">
          <a:solidFill>
            <a:srgbClr val="000000"/>
          </a:solidFill>
          <a:uFillTx/>
          <a:latin typeface="+mj-lt"/>
          <a:ea typeface="+mj-ea"/>
          <a:cs typeface="+mj-cs"/>
          <a:sym typeface="Helvetica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sp>
        <p:nvSpPr>
          <p:cNvPr id="309" name="インドネシアにおけるフィールド調査研究"/>
          <p:cNvSpPr/>
          <p:nvPr/>
        </p:nvSpPr>
        <p:spPr>
          <a:xfrm>
            <a:off x="1211449" y="1473460"/>
            <a:ext cx="10490201" cy="8763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algn="just" defTabSz="600221">
              <a:lnSpc>
                <a:spcPct val="150000"/>
              </a:lnSpc>
              <a:defRPr sz="420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dirty="0" err="1">
                <a:solidFill>
                  <a:srgbClr val="0000FF"/>
                </a:solidFill>
                <a:effectLst>
                  <a:outerShdw blurRad="12700" dist="25400" dir="2700000" rotWithShape="0">
                    <a:srgbClr val="000000"/>
                  </a:outerShdw>
                </a:effectLst>
                <a:uFill>
                  <a:solidFill>
                    <a:srgbClr val="0000FF"/>
                  </a:solidFill>
                </a:uFill>
              </a:rPr>
              <a:t>インドネシアにおけるフィールド調査研究</a:t>
            </a:r>
            <a:endParaRPr dirty="0">
              <a:solidFill>
                <a:srgbClr val="0000FF"/>
              </a:solidFill>
              <a:effectLst>
                <a:outerShdw blurRad="12700" dist="25400" dir="2700000" rotWithShape="0">
                  <a:srgbClr val="000000"/>
                </a:outerShdw>
              </a:effectLst>
              <a:uFill>
                <a:solidFill>
                  <a:srgbClr val="0000FF"/>
                </a:solidFill>
              </a:uFill>
            </a:endParaRPr>
          </a:p>
        </p:txBody>
      </p:sp>
      <p:sp>
        <p:nvSpPr>
          <p:cNvPr id="310" name="１９８８年７月～８月"/>
          <p:cNvSpPr/>
          <p:nvPr/>
        </p:nvSpPr>
        <p:spPr>
          <a:xfrm>
            <a:off x="3689350" y="7255399"/>
            <a:ext cx="5626100" cy="8763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algn="just" defTabSz="600221">
              <a:lnSpc>
                <a:spcPct val="150000"/>
              </a:lnSpc>
              <a:defRPr sz="420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0000FF"/>
                </a:solidFill>
                <a:effectLst>
                  <a:outerShdw blurRad="12700" dist="25400" dir="2700000" rotWithShape="0">
                    <a:srgbClr val="000000"/>
                  </a:outerShdw>
                </a:effectLst>
                <a:uFill>
                  <a:solidFill>
                    <a:srgbClr val="0000FF"/>
                  </a:solidFill>
                </a:uFill>
              </a:rPr>
              <a:t>１９８８年７月～８月</a:t>
            </a:r>
          </a:p>
        </p:txBody>
      </p:sp>
      <p:sp>
        <p:nvSpPr>
          <p:cNvPr id="311" name="１．フローレス島"/>
          <p:cNvSpPr/>
          <p:nvPr/>
        </p:nvSpPr>
        <p:spPr>
          <a:xfrm>
            <a:off x="3948104" y="3647179"/>
            <a:ext cx="4635501" cy="8763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algn="just" defTabSz="600221">
              <a:lnSpc>
                <a:spcPct val="150000"/>
              </a:lnSpc>
              <a:defRPr sz="420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0000FF"/>
                </a:solidFill>
                <a:effectLst>
                  <a:outerShdw blurRad="12700" dist="25400" dir="2700000" rotWithShape="0">
                    <a:srgbClr val="000000"/>
                  </a:outerShdw>
                </a:effectLst>
                <a:uFill>
                  <a:solidFill>
                    <a:srgbClr val="0000FF"/>
                  </a:solidFill>
                </a:uFill>
              </a:rPr>
              <a:t>１．フローレス島</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42" name="ITK0423slide.jpg" descr="ITK0423slide.jpg"/>
          <p:cNvPicPr>
            <a:picLocks noChangeAspect="1"/>
          </p:cNvPicPr>
          <p:nvPr/>
        </p:nvPicPr>
        <p:blipFill>
          <a:blip r:embed="rId2"/>
          <a:stretch>
            <a:fillRect/>
          </a:stretch>
        </p:blipFill>
        <p:spPr>
          <a:xfrm>
            <a:off x="0" y="621062"/>
            <a:ext cx="13004800" cy="8757400"/>
          </a:xfrm>
          <a:prstGeom prst="rect">
            <a:avLst/>
          </a:prstGeom>
          <a:ln w="12700">
            <a:miter lim="400000"/>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44" name="TK07-18.jpg" descr="TK07-18.jpg"/>
          <p:cNvPicPr>
            <a:picLocks noChangeAspect="1"/>
          </p:cNvPicPr>
          <p:nvPr/>
        </p:nvPicPr>
        <p:blipFill>
          <a:blip r:embed="rId2"/>
          <a:stretch>
            <a:fillRect/>
          </a:stretch>
        </p:blipFill>
        <p:spPr>
          <a:xfrm>
            <a:off x="0" y="683585"/>
            <a:ext cx="13004800" cy="8446869"/>
          </a:xfrm>
          <a:prstGeom prst="rect">
            <a:avLst/>
          </a:prstGeom>
          <a:ln w="12700">
            <a:miter lim="400000"/>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46" name="ITK0518slide.jpg" descr="ITK0518slide.jpg"/>
          <p:cNvPicPr>
            <a:picLocks noChangeAspect="1"/>
          </p:cNvPicPr>
          <p:nvPr/>
        </p:nvPicPr>
        <p:blipFill>
          <a:blip r:embed="rId2"/>
          <a:stretch>
            <a:fillRect/>
          </a:stretch>
        </p:blipFill>
        <p:spPr>
          <a:xfrm>
            <a:off x="0" y="402231"/>
            <a:ext cx="13004800" cy="8767821"/>
          </a:xfrm>
          <a:prstGeom prst="rect">
            <a:avLst/>
          </a:prstGeom>
          <a:ln w="12700">
            <a:miter lim="400000"/>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48" name="ITK0514slide.jpg" descr="ITK0514slide.jpg"/>
          <p:cNvPicPr>
            <a:picLocks noChangeAspect="1"/>
          </p:cNvPicPr>
          <p:nvPr/>
        </p:nvPicPr>
        <p:blipFill>
          <a:blip r:embed="rId2"/>
          <a:stretch>
            <a:fillRect/>
          </a:stretch>
        </p:blipFill>
        <p:spPr>
          <a:xfrm>
            <a:off x="0" y="402231"/>
            <a:ext cx="13004800" cy="8767821"/>
          </a:xfrm>
          <a:prstGeom prst="rect">
            <a:avLst/>
          </a:prstGeom>
          <a:ln w="12700">
            <a:miter lim="400000"/>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50" name="TK08-22.jpg" descr="TK08-22.jpg"/>
          <p:cNvPicPr>
            <a:picLocks noChangeAspect="1"/>
          </p:cNvPicPr>
          <p:nvPr/>
        </p:nvPicPr>
        <p:blipFill>
          <a:blip r:embed="rId2"/>
          <a:stretch>
            <a:fillRect/>
          </a:stretch>
        </p:blipFill>
        <p:spPr>
          <a:xfrm>
            <a:off x="0" y="623146"/>
            <a:ext cx="13004800" cy="8473962"/>
          </a:xfrm>
          <a:prstGeom prst="rect">
            <a:avLst/>
          </a:prstGeom>
          <a:ln w="12700">
            <a:miter lim="400000"/>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52" name="TK11-21.jpg" descr="TK11-21.jpg"/>
          <p:cNvPicPr>
            <a:picLocks noChangeAspect="1"/>
          </p:cNvPicPr>
          <p:nvPr/>
        </p:nvPicPr>
        <p:blipFill>
          <a:blip r:embed="rId2"/>
          <a:stretch>
            <a:fillRect/>
          </a:stretch>
        </p:blipFill>
        <p:spPr>
          <a:xfrm>
            <a:off x="0" y="716931"/>
            <a:ext cx="13004800" cy="8284309"/>
          </a:xfrm>
          <a:prstGeom prst="rect">
            <a:avLst/>
          </a:prstGeom>
          <a:ln w="12700">
            <a:miter lim="400000"/>
          </a:ln>
        </p:spPr>
      </p:pic>
      <p:sp>
        <p:nvSpPr>
          <p:cNvPr id="353" name="フローレス島エンデ近郊"/>
          <p:cNvSpPr/>
          <p:nvPr/>
        </p:nvSpPr>
        <p:spPr>
          <a:xfrm>
            <a:off x="-45685" y="-5566"/>
            <a:ext cx="4071586" cy="678666"/>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フローレス島エンデ近郊</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55" name="TK08-12.jpg" descr="TK08-12.jpg"/>
          <p:cNvPicPr>
            <a:picLocks noChangeAspect="1"/>
          </p:cNvPicPr>
          <p:nvPr/>
        </p:nvPicPr>
        <p:blipFill>
          <a:blip r:embed="rId2"/>
          <a:stretch>
            <a:fillRect/>
          </a:stretch>
        </p:blipFill>
        <p:spPr>
          <a:xfrm>
            <a:off x="0" y="666912"/>
            <a:ext cx="13004800" cy="8463542"/>
          </a:xfrm>
          <a:prstGeom prst="rect">
            <a:avLst/>
          </a:prstGeom>
          <a:ln w="12700">
            <a:miter lim="400000"/>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57" name="TK08-03.jpg" descr="TK08-03.jpg"/>
          <p:cNvPicPr>
            <a:picLocks noChangeAspect="1"/>
          </p:cNvPicPr>
          <p:nvPr/>
        </p:nvPicPr>
        <p:blipFill>
          <a:blip r:embed="rId2"/>
          <a:stretch>
            <a:fillRect/>
          </a:stretch>
        </p:blipFill>
        <p:spPr>
          <a:xfrm>
            <a:off x="0" y="623146"/>
            <a:ext cx="13004800" cy="8492719"/>
          </a:xfrm>
          <a:prstGeom prst="rect">
            <a:avLst/>
          </a:prstGeom>
          <a:ln w="12700">
            <a:miter lim="400000"/>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59" name="TK13-13.jpg" descr="TK13-13.jpg"/>
          <p:cNvPicPr>
            <a:picLocks noChangeAspect="1"/>
          </p:cNvPicPr>
          <p:nvPr/>
        </p:nvPicPr>
        <p:blipFill>
          <a:blip r:embed="rId2"/>
          <a:stretch>
            <a:fillRect/>
          </a:stretch>
        </p:blipFill>
        <p:spPr>
          <a:xfrm>
            <a:off x="12504" y="716931"/>
            <a:ext cx="12992296" cy="8284309"/>
          </a:xfrm>
          <a:prstGeom prst="rect">
            <a:avLst/>
          </a:prstGeom>
          <a:ln w="12700">
            <a:miter lim="400000"/>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61" name="TK01-28.jpg" descr="TK01-28.jpg"/>
          <p:cNvPicPr>
            <a:picLocks noChangeAspect="1"/>
          </p:cNvPicPr>
          <p:nvPr/>
        </p:nvPicPr>
        <p:blipFill>
          <a:blip r:embed="rId2"/>
          <a:stretch>
            <a:fillRect/>
          </a:stretch>
        </p:blipFill>
        <p:spPr>
          <a:xfrm>
            <a:off x="0" y="623146"/>
            <a:ext cx="13004800" cy="8428112"/>
          </a:xfrm>
          <a:prstGeom prst="rect">
            <a:avLst/>
          </a:prstGeom>
          <a:ln w="12700">
            <a:miter lim="400000"/>
          </a:ln>
        </p:spPr>
      </p:pic>
      <p:sp>
        <p:nvSpPr>
          <p:cNvPr id="362" name="ドゥクン（村医）による医療の現場"/>
          <p:cNvSpPr/>
          <p:nvPr/>
        </p:nvSpPr>
        <p:spPr>
          <a:xfrm>
            <a:off x="-6795" y="-19306"/>
            <a:ext cx="5651501" cy="66040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ドゥクン（村医）による医療の現場</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13" name="image.png" descr="image.png"/>
          <p:cNvPicPr>
            <a:picLocks noChangeAspect="1"/>
          </p:cNvPicPr>
          <p:nvPr/>
        </p:nvPicPr>
        <p:blipFill>
          <a:blip r:embed="rId2"/>
          <a:stretch>
            <a:fillRect/>
          </a:stretch>
        </p:blipFill>
        <p:spPr>
          <a:xfrm>
            <a:off x="85109" y="-40110"/>
            <a:ext cx="12834583" cy="10613214"/>
          </a:xfrm>
          <a:prstGeom prst="rect">
            <a:avLst/>
          </a:prstGeom>
          <a:ln w="12700">
            <a:miter lim="400000"/>
          </a:ln>
        </p:spPr>
      </p:pic>
      <p:sp>
        <p:nvSpPr>
          <p:cNvPr id="314" name="バリ島"/>
          <p:cNvSpPr txBox="1"/>
          <p:nvPr/>
        </p:nvSpPr>
        <p:spPr>
          <a:xfrm>
            <a:off x="531827" y="4815887"/>
            <a:ext cx="1160520" cy="521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バリ島</a:t>
            </a:r>
          </a:p>
        </p:txBody>
      </p:sp>
      <p:sp>
        <p:nvSpPr>
          <p:cNvPr id="315" name="ティモール島"/>
          <p:cNvSpPr txBox="1"/>
          <p:nvPr/>
        </p:nvSpPr>
        <p:spPr>
          <a:xfrm>
            <a:off x="9055425" y="5539544"/>
            <a:ext cx="2074921" cy="521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ティモール島</a:t>
            </a:r>
          </a:p>
        </p:txBody>
      </p:sp>
      <p:sp>
        <p:nvSpPr>
          <p:cNvPr id="316" name="東ヌサテンガラ州"/>
          <p:cNvSpPr/>
          <p:nvPr/>
        </p:nvSpPr>
        <p:spPr>
          <a:xfrm>
            <a:off x="6502400" y="6577427"/>
            <a:ext cx="2684520" cy="4826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000000"/>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000000"/>
                  </a:outerShdw>
                </a:effectLst>
                <a:uFill>
                  <a:solidFill>
                    <a:srgbClr val="FF0000"/>
                  </a:solidFill>
                </a:uFill>
              </a:rPr>
              <a:t>東ヌサテンガラ州</a:t>
            </a:r>
          </a:p>
        </p:txBody>
      </p:sp>
      <p:sp>
        <p:nvSpPr>
          <p:cNvPr id="317" name="□"/>
          <p:cNvSpPr txBox="1"/>
          <p:nvPr/>
        </p:nvSpPr>
        <p:spPr>
          <a:xfrm>
            <a:off x="6905022" y="4331611"/>
            <a:ext cx="635001"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050">
                <a:solidFill>
                  <a:srgbClr val="00060C"/>
                </a:solidFill>
                <a:uFill>
                  <a:solidFill>
                    <a:srgbClr val="00060C"/>
                  </a:solidFill>
                </a:uFill>
                <a:latin typeface="Tahoma"/>
                <a:ea typeface="Tahoma"/>
                <a:cs typeface="Tahoma"/>
                <a:sym typeface="Tahoma"/>
              </a:defRPr>
            </a:lvl1pPr>
          </a:lstStyle>
          <a:p>
            <a:pPr>
              <a:defRPr sz="2363">
                <a:solidFill>
                  <a:srgbClr val="FFFFFF"/>
                </a:solidFill>
                <a:uFill>
                  <a:solidFill>
                    <a:srgbClr val="FFFFFF"/>
                  </a:solidFill>
                </a:uFill>
              </a:defRPr>
            </a:pPr>
            <a:r>
              <a:rPr sz="1050">
                <a:solidFill>
                  <a:srgbClr val="00060C"/>
                </a:solidFill>
                <a:uFill>
                  <a:solidFill>
                    <a:srgbClr val="00060C"/>
                  </a:solidFill>
                </a:uFill>
              </a:rPr>
              <a:t>□</a:t>
            </a:r>
          </a:p>
        </p:txBody>
      </p:sp>
      <p:sp>
        <p:nvSpPr>
          <p:cNvPr id="318" name="□□"/>
          <p:cNvSpPr txBox="1"/>
          <p:nvPr/>
        </p:nvSpPr>
        <p:spPr>
          <a:xfrm>
            <a:off x="5556217" y="4499577"/>
            <a:ext cx="512886" cy="285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050">
                <a:solidFill>
                  <a:srgbClr val="00060C"/>
                </a:solidFill>
                <a:uFill>
                  <a:solidFill>
                    <a:srgbClr val="00060C"/>
                  </a:solidFill>
                </a:uFill>
                <a:latin typeface="Tahoma"/>
                <a:ea typeface="Tahoma"/>
                <a:cs typeface="Tahoma"/>
                <a:sym typeface="Tahoma"/>
              </a:defRPr>
            </a:lvl1pPr>
          </a:lstStyle>
          <a:p>
            <a:pPr>
              <a:defRPr sz="2363">
                <a:solidFill>
                  <a:srgbClr val="FFFFFF"/>
                </a:solidFill>
                <a:uFill>
                  <a:solidFill>
                    <a:srgbClr val="FFFFFF"/>
                  </a:solidFill>
                </a:uFill>
              </a:defRPr>
            </a:pPr>
            <a:r>
              <a:rPr sz="1050">
                <a:solidFill>
                  <a:srgbClr val="00060C"/>
                </a:solidFill>
                <a:uFill>
                  <a:solidFill>
                    <a:srgbClr val="00060C"/>
                  </a:solidFill>
                </a:uFill>
              </a:rPr>
              <a:t>□□</a:t>
            </a:r>
          </a:p>
        </p:txBody>
      </p:sp>
      <p:sp>
        <p:nvSpPr>
          <p:cNvPr id="319" name="マウメレ"/>
          <p:cNvSpPr txBox="1"/>
          <p:nvPr/>
        </p:nvSpPr>
        <p:spPr>
          <a:xfrm>
            <a:off x="6905022" y="4183770"/>
            <a:ext cx="1046416" cy="374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575">
                <a:solidFill>
                  <a:srgbClr val="0000FF"/>
                </a:solidFill>
                <a:uFill>
                  <a:solidFill>
                    <a:srgbClr val="0000FF"/>
                  </a:solidFill>
                </a:uFill>
                <a:latin typeface="ヒラギノ明朝 ProN W6"/>
                <a:ea typeface="ヒラギノ明朝 ProN W6"/>
                <a:cs typeface="ヒラギノ明朝 ProN W6"/>
                <a:sym typeface="ヒラギノ明朝 ProN W6"/>
              </a:defRPr>
            </a:lvl1pPr>
          </a:lstStyle>
          <a:p>
            <a:pPr>
              <a:defRPr sz="2363">
                <a:solidFill>
                  <a:srgbClr val="FFFFFF"/>
                </a:solidFill>
                <a:uFill>
                  <a:solidFill>
                    <a:srgbClr val="FFFFFF"/>
                  </a:solidFill>
                </a:uFill>
              </a:defRPr>
            </a:pPr>
            <a:r>
              <a:rPr sz="1575">
                <a:solidFill>
                  <a:srgbClr val="0000FF"/>
                </a:solidFill>
                <a:uFill>
                  <a:solidFill>
                    <a:srgbClr val="0000FF"/>
                  </a:solidFill>
                </a:uFill>
              </a:rPr>
              <a:t>マウメレ</a:t>
            </a:r>
          </a:p>
        </p:txBody>
      </p:sp>
      <p:sp>
        <p:nvSpPr>
          <p:cNvPr id="320" name="ルテン"/>
          <p:cNvSpPr txBox="1"/>
          <p:nvPr/>
        </p:nvSpPr>
        <p:spPr>
          <a:xfrm>
            <a:off x="5230446" y="4362352"/>
            <a:ext cx="846342" cy="374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575">
                <a:solidFill>
                  <a:srgbClr val="0000FF"/>
                </a:solidFill>
                <a:uFill>
                  <a:solidFill>
                    <a:srgbClr val="0000FF"/>
                  </a:solidFill>
                </a:uFill>
                <a:latin typeface="ヒラギノ明朝 ProN W6"/>
                <a:ea typeface="ヒラギノ明朝 ProN W6"/>
                <a:cs typeface="ヒラギノ明朝 ProN W6"/>
                <a:sym typeface="ヒラギノ明朝 ProN W6"/>
              </a:defRPr>
            </a:lvl1pPr>
          </a:lstStyle>
          <a:p>
            <a:pPr>
              <a:defRPr sz="2363">
                <a:solidFill>
                  <a:srgbClr val="FFFFFF"/>
                </a:solidFill>
                <a:uFill>
                  <a:solidFill>
                    <a:srgbClr val="FFFFFF"/>
                  </a:solidFill>
                </a:uFill>
              </a:defRPr>
            </a:pPr>
            <a:r>
              <a:rPr sz="1575">
                <a:solidFill>
                  <a:srgbClr val="0000FF"/>
                </a:solidFill>
                <a:uFill>
                  <a:solidFill>
                    <a:srgbClr val="0000FF"/>
                  </a:solidFill>
                </a:uFill>
              </a:rPr>
              <a:t>ルテン</a:t>
            </a:r>
          </a:p>
        </p:txBody>
      </p:sp>
      <p:sp>
        <p:nvSpPr>
          <p:cNvPr id="321" name="フローレス島"/>
          <p:cNvSpPr txBox="1"/>
          <p:nvPr/>
        </p:nvSpPr>
        <p:spPr>
          <a:xfrm>
            <a:off x="7448582" y="3080303"/>
            <a:ext cx="2684521" cy="600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32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フローレス島</a:t>
            </a:r>
          </a:p>
        </p:txBody>
      </p:sp>
      <p:pic>
        <p:nvPicPr>
          <p:cNvPr id="322" name="インドネシア矢印.png" descr="インドネシア矢印.png"/>
          <p:cNvPicPr>
            <a:picLocks noChangeAspect="1"/>
          </p:cNvPicPr>
          <p:nvPr/>
        </p:nvPicPr>
        <p:blipFill>
          <a:blip r:embed="rId3"/>
          <a:stretch>
            <a:fillRect/>
          </a:stretch>
        </p:blipFill>
        <p:spPr>
          <a:xfrm>
            <a:off x="6702473" y="3276208"/>
            <a:ext cx="1046221" cy="105038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64" name="TK01-32.jpg" descr="TK01-32.jpg"/>
          <p:cNvPicPr>
            <a:picLocks noChangeAspect="1"/>
          </p:cNvPicPr>
          <p:nvPr/>
        </p:nvPicPr>
        <p:blipFill>
          <a:blip r:embed="rId2"/>
          <a:stretch>
            <a:fillRect/>
          </a:stretch>
        </p:blipFill>
        <p:spPr>
          <a:xfrm>
            <a:off x="0" y="623146"/>
            <a:ext cx="13004800" cy="8473962"/>
          </a:xfrm>
          <a:prstGeom prst="rect">
            <a:avLst/>
          </a:prstGeom>
          <a:ln w="12700">
            <a:miter lim="400000"/>
          </a:ln>
        </p:spPr>
      </p:pic>
      <p:pic>
        <p:nvPicPr>
          <p:cNvPr id="365" name="Indonesia_yakuso.jpg" descr="Indonesia_yakuso.jpg"/>
          <p:cNvPicPr>
            <a:picLocks noChangeAspect="1"/>
          </p:cNvPicPr>
          <p:nvPr/>
        </p:nvPicPr>
        <p:blipFill>
          <a:blip r:embed="rId3"/>
          <a:stretch>
            <a:fillRect/>
          </a:stretch>
        </p:blipFill>
        <p:spPr>
          <a:xfrm>
            <a:off x="7352713" y="623146"/>
            <a:ext cx="5462435" cy="3021950"/>
          </a:xfrm>
          <a:prstGeom prst="rect">
            <a:avLst/>
          </a:prstGeom>
          <a:ln w="25400">
            <a:solidFill>
              <a:srgbClr val="FFFF00"/>
            </a:solidFill>
          </a:ln>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67" name="TK02-28.jpg" descr="TK02-28.jpg"/>
          <p:cNvPicPr>
            <a:picLocks noChangeAspect="1"/>
          </p:cNvPicPr>
          <p:nvPr/>
        </p:nvPicPr>
        <p:blipFill>
          <a:blip r:embed="rId2"/>
          <a:stretch>
            <a:fillRect/>
          </a:stretch>
        </p:blipFill>
        <p:spPr>
          <a:xfrm>
            <a:off x="0" y="623146"/>
            <a:ext cx="13004800" cy="8484383"/>
          </a:xfrm>
          <a:prstGeom prst="rect">
            <a:avLst/>
          </a:prstGeom>
          <a:ln w="12700">
            <a:miter lim="400000"/>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69" name="ITK15-03.jpg" descr="ITK15-03.jpg"/>
          <p:cNvPicPr>
            <a:picLocks noChangeAspect="1"/>
          </p:cNvPicPr>
          <p:nvPr/>
        </p:nvPicPr>
        <p:blipFill>
          <a:blip r:embed="rId2"/>
          <a:stretch>
            <a:fillRect/>
          </a:stretch>
        </p:blipFill>
        <p:spPr>
          <a:xfrm>
            <a:off x="3860" y="596621"/>
            <a:ext cx="12997080" cy="8560358"/>
          </a:xfrm>
          <a:prstGeom prst="rect">
            <a:avLst/>
          </a:prstGeom>
          <a:ln w="12700">
            <a:miter lim="400000"/>
          </a:ln>
        </p:spPr>
      </p:pic>
      <p:sp>
        <p:nvSpPr>
          <p:cNvPr id="370" name="ボロブドール遺跡（世界文化遺産）"/>
          <p:cNvSpPr/>
          <p:nvPr/>
        </p:nvSpPr>
        <p:spPr>
          <a:xfrm>
            <a:off x="-2290" y="30456"/>
            <a:ext cx="5588001" cy="58420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ボロブドール遺跡（世界文化遺産）</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72" name="ITK15-25.jpg" descr="ITK15-25.jpg"/>
          <p:cNvPicPr>
            <a:picLocks noChangeAspect="1"/>
          </p:cNvPicPr>
          <p:nvPr/>
        </p:nvPicPr>
        <p:blipFill>
          <a:blip r:embed="rId2"/>
          <a:stretch>
            <a:fillRect/>
          </a:stretch>
        </p:blipFill>
        <p:spPr>
          <a:xfrm>
            <a:off x="3478366" y="375138"/>
            <a:ext cx="5954282" cy="9011661"/>
          </a:xfrm>
          <a:prstGeom prst="rect">
            <a:avLst/>
          </a:prstGeom>
          <a:ln w="12700">
            <a:miter lim="400000"/>
          </a:ln>
        </p:spPr>
      </p:pic>
      <p:sp>
        <p:nvSpPr>
          <p:cNvPr id="373" name="ジョグジャカルタの生薬マーケット"/>
          <p:cNvSpPr/>
          <p:nvPr/>
        </p:nvSpPr>
        <p:spPr>
          <a:xfrm>
            <a:off x="-14884" y="13057"/>
            <a:ext cx="5588001" cy="59690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ジョグジャカルタの生薬マーケット</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75" name="ITK15-37.jpg" descr="ITK15-37.jpg"/>
          <p:cNvPicPr>
            <a:picLocks noChangeAspect="1"/>
          </p:cNvPicPr>
          <p:nvPr/>
        </p:nvPicPr>
        <p:blipFill>
          <a:blip r:embed="rId2"/>
          <a:stretch>
            <a:fillRect/>
          </a:stretch>
        </p:blipFill>
        <p:spPr>
          <a:xfrm>
            <a:off x="-696091" y="375138"/>
            <a:ext cx="14334459" cy="9003324"/>
          </a:xfrm>
          <a:prstGeom prst="rect">
            <a:avLst/>
          </a:prstGeom>
          <a:ln w="12700">
            <a:miter lim="400000"/>
          </a:ln>
        </p:spPr>
      </p:pic>
      <p:sp>
        <p:nvSpPr>
          <p:cNvPr id="376" name="ソロ市Air Mancur 社にて"/>
          <p:cNvSpPr txBox="1"/>
          <p:nvPr/>
        </p:nvSpPr>
        <p:spPr>
          <a:xfrm>
            <a:off x="262596" y="8373924"/>
            <a:ext cx="5155433" cy="600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32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ソロ市Air Mancur 社にて</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78" name="ITK16-01.jpg" descr="ITK16-01.jpg"/>
          <p:cNvPicPr>
            <a:picLocks noChangeAspect="1"/>
          </p:cNvPicPr>
          <p:nvPr/>
        </p:nvPicPr>
        <p:blipFill>
          <a:blip r:embed="rId2"/>
          <a:stretch>
            <a:fillRect/>
          </a:stretch>
        </p:blipFill>
        <p:spPr>
          <a:xfrm>
            <a:off x="-6253" y="443913"/>
            <a:ext cx="13011053" cy="8934549"/>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80" name="ITK16-04.jpg" descr="ITK16-04.jpg"/>
          <p:cNvPicPr>
            <a:picLocks noChangeAspect="1"/>
          </p:cNvPicPr>
          <p:nvPr/>
        </p:nvPicPr>
        <p:blipFill>
          <a:blip r:embed="rId2"/>
          <a:stretch>
            <a:fillRect/>
          </a:stretch>
        </p:blipFill>
        <p:spPr>
          <a:xfrm>
            <a:off x="-1" y="623146"/>
            <a:ext cx="13031895" cy="875531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82" name="ITK16-02.jpg" descr="ITK16-02.jpg"/>
          <p:cNvPicPr>
            <a:picLocks noChangeAspect="1"/>
          </p:cNvPicPr>
          <p:nvPr/>
        </p:nvPicPr>
        <p:blipFill>
          <a:blip r:embed="rId2"/>
          <a:stretch>
            <a:fillRect/>
          </a:stretch>
        </p:blipFill>
        <p:spPr>
          <a:xfrm>
            <a:off x="-231336" y="375138"/>
            <a:ext cx="13605023" cy="900332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84" name="jamu.jpg" descr="jamu.jpg"/>
          <p:cNvPicPr>
            <a:picLocks noChangeAspect="1"/>
          </p:cNvPicPr>
          <p:nvPr/>
        </p:nvPicPr>
        <p:blipFill>
          <a:blip r:embed="rId2"/>
          <a:stretch>
            <a:fillRect/>
          </a:stretch>
        </p:blipFill>
        <p:spPr>
          <a:xfrm>
            <a:off x="3005275" y="375138"/>
            <a:ext cx="6754578" cy="900332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86" name="ITK16-13.jpg" descr="ITK16-13.jpg"/>
          <p:cNvPicPr>
            <a:picLocks noChangeAspect="1"/>
          </p:cNvPicPr>
          <p:nvPr/>
        </p:nvPicPr>
        <p:blipFill>
          <a:blip r:embed="rId2"/>
          <a:stretch>
            <a:fillRect/>
          </a:stretch>
        </p:blipFill>
        <p:spPr>
          <a:xfrm>
            <a:off x="0" y="375138"/>
            <a:ext cx="13027726" cy="904709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TK0226slide.jpg" descr="ITK0226slide.jpg"/>
          <p:cNvPicPr>
            <a:picLocks noChangeAspect="1"/>
          </p:cNvPicPr>
          <p:nvPr/>
        </p:nvPicPr>
        <p:blipFill>
          <a:blip r:embed="rId2"/>
          <a:stretch>
            <a:fillRect/>
          </a:stretch>
        </p:blipFill>
        <p:spPr>
          <a:xfrm>
            <a:off x="0" y="541866"/>
            <a:ext cx="13004800" cy="8766953"/>
          </a:xfrm>
          <a:prstGeom prst="rect">
            <a:avLst/>
          </a:prstGeom>
          <a:ln w="12700">
            <a:miter lim="400000"/>
          </a:ln>
        </p:spPr>
      </p:pic>
      <p:sp>
        <p:nvSpPr>
          <p:cNvPr id="325" name="フローレス島ルテン"/>
          <p:cNvSpPr/>
          <p:nvPr/>
        </p:nvSpPr>
        <p:spPr>
          <a:xfrm>
            <a:off x="13964" y="-41612"/>
            <a:ext cx="3365501" cy="58420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フローレス島ルテン</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sp>
        <p:nvSpPr>
          <p:cNvPr id="388" name="インドネシアにおけるフィールド調査研究"/>
          <p:cNvSpPr/>
          <p:nvPr/>
        </p:nvSpPr>
        <p:spPr>
          <a:xfrm>
            <a:off x="1211449" y="1473460"/>
            <a:ext cx="10490201" cy="8763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algn="just" defTabSz="600221">
              <a:lnSpc>
                <a:spcPct val="150000"/>
              </a:lnSpc>
              <a:defRPr sz="420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dirty="0" err="1">
                <a:solidFill>
                  <a:srgbClr val="0000FF"/>
                </a:solidFill>
                <a:effectLst>
                  <a:outerShdw blurRad="12700" dist="25400" dir="2700000" rotWithShape="0">
                    <a:srgbClr val="000000"/>
                  </a:outerShdw>
                </a:effectLst>
                <a:uFill>
                  <a:solidFill>
                    <a:srgbClr val="0000FF"/>
                  </a:solidFill>
                </a:uFill>
              </a:rPr>
              <a:t>インドネシアにおけるフィールド調査研究</a:t>
            </a:r>
            <a:endParaRPr dirty="0">
              <a:solidFill>
                <a:srgbClr val="0000FF"/>
              </a:solidFill>
              <a:effectLst>
                <a:outerShdw blurRad="12700" dist="25400" dir="2700000" rotWithShape="0">
                  <a:srgbClr val="000000"/>
                </a:outerShdw>
              </a:effectLst>
              <a:uFill>
                <a:solidFill>
                  <a:srgbClr val="0000FF"/>
                </a:solidFill>
              </a:uFill>
            </a:endParaRPr>
          </a:p>
        </p:txBody>
      </p:sp>
      <p:sp>
        <p:nvSpPr>
          <p:cNvPr id="389" name="１９９８年７月～８月"/>
          <p:cNvSpPr/>
          <p:nvPr/>
        </p:nvSpPr>
        <p:spPr>
          <a:xfrm>
            <a:off x="3138153" y="7209714"/>
            <a:ext cx="5613401" cy="8763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algn="just" defTabSz="600221">
              <a:lnSpc>
                <a:spcPct val="150000"/>
              </a:lnSpc>
              <a:defRPr sz="4201">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defRPr>
            </a:lvl1pPr>
          </a:lstStyle>
          <a:p>
            <a:pPr>
              <a:defRPr sz="2363">
                <a:solidFill>
                  <a:srgbClr val="FFFFFF"/>
                </a:solidFill>
                <a:effectLst/>
                <a:uFill>
                  <a:solidFill>
                    <a:srgbClr val="FFFFFF"/>
                  </a:solidFill>
                </a:uFill>
              </a:defRPr>
            </a:pPr>
            <a:r>
              <a:rPr sz="4201">
                <a:solidFill>
                  <a:srgbClr val="0000FF"/>
                </a:solidFill>
                <a:effectLst>
                  <a:outerShdw blurRad="12700" dist="25400" dir="2700000" rotWithShape="0">
                    <a:srgbClr val="000000"/>
                  </a:outerShdw>
                </a:effectLst>
                <a:uFill>
                  <a:solidFill>
                    <a:srgbClr val="0000FF"/>
                  </a:solidFill>
                </a:uFill>
              </a:rPr>
              <a:t>１９９８年７月～８月</a:t>
            </a:r>
          </a:p>
        </p:txBody>
      </p:sp>
      <p:sp>
        <p:nvSpPr>
          <p:cNvPr id="390" name="２．コモド島"/>
          <p:cNvSpPr/>
          <p:nvPr/>
        </p:nvSpPr>
        <p:spPr>
          <a:xfrm>
            <a:off x="4371145" y="3647179"/>
            <a:ext cx="3454401" cy="8763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algn="just" defTabSz="600221">
              <a:lnSpc>
                <a:spcPct val="150000"/>
              </a:lnSpc>
              <a:defRPr sz="420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0000FF"/>
                </a:solidFill>
                <a:effectLst>
                  <a:outerShdw blurRad="12700" dist="25400" dir="2700000" rotWithShape="0">
                    <a:srgbClr val="000000"/>
                  </a:outerShdw>
                </a:effectLst>
                <a:uFill>
                  <a:solidFill>
                    <a:srgbClr val="0000FF"/>
                  </a:solidFill>
                </a:uFill>
              </a:rPr>
              <a:t>２．コモド島</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92" name="ITK01-024.jpg" descr="ITK01-024.jpg"/>
          <p:cNvPicPr>
            <a:picLocks noChangeAspect="1"/>
          </p:cNvPicPr>
          <p:nvPr/>
        </p:nvPicPr>
        <p:blipFill>
          <a:blip r:embed="rId2"/>
          <a:stretch>
            <a:fillRect/>
          </a:stretch>
        </p:blipFill>
        <p:spPr>
          <a:xfrm>
            <a:off x="3382498" y="398063"/>
            <a:ext cx="6143935" cy="8980399"/>
          </a:xfrm>
          <a:prstGeom prst="rect">
            <a:avLst/>
          </a:prstGeom>
          <a:ln w="12700">
            <a:miter lim="400000"/>
          </a:ln>
        </p:spPr>
      </p:pic>
      <p:sp>
        <p:nvSpPr>
          <p:cNvPr id="393" name="インドネシア科学省（LIPI）"/>
          <p:cNvSpPr/>
          <p:nvPr/>
        </p:nvSpPr>
        <p:spPr>
          <a:xfrm>
            <a:off x="-13965" y="-4997"/>
            <a:ext cx="4622801" cy="55880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インドネシア科学省（LIPI）</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95" name="LIPI1.jpg" descr="LIPI1.jpg"/>
          <p:cNvPicPr>
            <a:picLocks noChangeAspect="1"/>
          </p:cNvPicPr>
          <p:nvPr/>
        </p:nvPicPr>
        <p:blipFill>
          <a:blip r:embed="rId2"/>
          <a:stretch>
            <a:fillRect/>
          </a:stretch>
        </p:blipFill>
        <p:spPr>
          <a:xfrm>
            <a:off x="-1" y="716931"/>
            <a:ext cx="6485728" cy="8471878"/>
          </a:xfrm>
          <a:prstGeom prst="rect">
            <a:avLst/>
          </a:prstGeom>
          <a:ln w="12700">
            <a:miter lim="400000"/>
          </a:ln>
        </p:spPr>
      </p:pic>
      <p:pic>
        <p:nvPicPr>
          <p:cNvPr id="396" name="LIPI2.jpg" descr="LIPI2.jpg"/>
          <p:cNvPicPr>
            <a:picLocks noChangeAspect="1"/>
          </p:cNvPicPr>
          <p:nvPr/>
        </p:nvPicPr>
        <p:blipFill>
          <a:blip r:embed="rId3"/>
          <a:stretch>
            <a:fillRect/>
          </a:stretch>
        </p:blipFill>
        <p:spPr>
          <a:xfrm>
            <a:off x="6521156" y="716931"/>
            <a:ext cx="6483645" cy="8471878"/>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98" name="LIPI4.jpg" descr="LIPI4.jpg"/>
          <p:cNvPicPr>
            <a:picLocks noChangeAspect="1"/>
          </p:cNvPicPr>
          <p:nvPr/>
        </p:nvPicPr>
        <p:blipFill>
          <a:blip r:embed="rId2"/>
          <a:stretch>
            <a:fillRect/>
          </a:stretch>
        </p:blipFill>
        <p:spPr>
          <a:xfrm>
            <a:off x="6477390" y="623146"/>
            <a:ext cx="6527410" cy="8521897"/>
          </a:xfrm>
          <a:prstGeom prst="rect">
            <a:avLst/>
          </a:prstGeom>
          <a:ln w="12700">
            <a:miter lim="400000"/>
          </a:ln>
        </p:spPr>
      </p:pic>
      <p:pic>
        <p:nvPicPr>
          <p:cNvPr id="399" name="LIPI3.jpg" descr="LIPI3.jpg"/>
          <p:cNvPicPr>
            <a:picLocks noChangeAspect="1"/>
          </p:cNvPicPr>
          <p:nvPr/>
        </p:nvPicPr>
        <p:blipFill>
          <a:blip r:embed="rId3"/>
          <a:stretch>
            <a:fillRect/>
          </a:stretch>
        </p:blipFill>
        <p:spPr>
          <a:xfrm>
            <a:off x="-114626" y="623146"/>
            <a:ext cx="6510737" cy="8507308"/>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01" name="image.png" descr="image.png"/>
          <p:cNvPicPr>
            <a:picLocks noChangeAspect="1"/>
          </p:cNvPicPr>
          <p:nvPr/>
        </p:nvPicPr>
        <p:blipFill>
          <a:blip r:embed="rId2"/>
          <a:stretch>
            <a:fillRect/>
          </a:stretch>
        </p:blipFill>
        <p:spPr>
          <a:xfrm>
            <a:off x="650239" y="375138"/>
            <a:ext cx="11704322" cy="9678574"/>
          </a:xfrm>
          <a:prstGeom prst="rect">
            <a:avLst/>
          </a:prstGeom>
          <a:ln w="12700">
            <a:miter lim="400000"/>
          </a:ln>
        </p:spPr>
      </p:pic>
      <p:sp>
        <p:nvSpPr>
          <p:cNvPr id="402" name="バリ島"/>
          <p:cNvSpPr txBox="1"/>
          <p:nvPr/>
        </p:nvSpPr>
        <p:spPr>
          <a:xfrm>
            <a:off x="1019126" y="4876800"/>
            <a:ext cx="1160520"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バリ島</a:t>
            </a:r>
          </a:p>
        </p:txBody>
      </p:sp>
      <p:sp>
        <p:nvSpPr>
          <p:cNvPr id="403" name="コモド島"/>
          <p:cNvSpPr txBox="1"/>
          <p:nvPr/>
        </p:nvSpPr>
        <p:spPr>
          <a:xfrm>
            <a:off x="3192844" y="2890650"/>
            <a:ext cx="1871721" cy="600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32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コモド島</a:t>
            </a:r>
          </a:p>
        </p:txBody>
      </p:sp>
      <p:sp>
        <p:nvSpPr>
          <p:cNvPr id="404" name="ティモール島"/>
          <p:cNvSpPr txBox="1"/>
          <p:nvPr/>
        </p:nvSpPr>
        <p:spPr>
          <a:xfrm>
            <a:off x="9055425" y="5539544"/>
            <a:ext cx="2074921" cy="521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ティモール島</a:t>
            </a:r>
          </a:p>
        </p:txBody>
      </p:sp>
      <p:sp>
        <p:nvSpPr>
          <p:cNvPr id="405" name="東ヌサテンガラ州"/>
          <p:cNvSpPr/>
          <p:nvPr/>
        </p:nvSpPr>
        <p:spPr>
          <a:xfrm>
            <a:off x="6502400" y="6577427"/>
            <a:ext cx="2684520" cy="482601"/>
          </a:xfrm>
          <a:prstGeom prst="rect">
            <a:avLst/>
          </a:prstGeom>
          <a:solidFill>
            <a:srgbClr val="9966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000000"/>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000000"/>
                  </a:outerShdw>
                </a:effectLst>
                <a:uFill>
                  <a:solidFill>
                    <a:srgbClr val="FF0000"/>
                  </a:solidFill>
                </a:uFill>
              </a:rPr>
              <a:t>東ヌサテンガラ州</a:t>
            </a:r>
          </a:p>
        </p:txBody>
      </p:sp>
      <p:sp>
        <p:nvSpPr>
          <p:cNvPr id="406" name="□"/>
          <p:cNvSpPr txBox="1"/>
          <p:nvPr/>
        </p:nvSpPr>
        <p:spPr>
          <a:xfrm>
            <a:off x="6879622" y="4414129"/>
            <a:ext cx="379503" cy="285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050">
                <a:solidFill>
                  <a:srgbClr val="00060C"/>
                </a:solidFill>
                <a:uFill>
                  <a:solidFill>
                    <a:srgbClr val="00060C"/>
                  </a:solidFill>
                </a:uFill>
                <a:latin typeface="Tahoma"/>
                <a:ea typeface="Tahoma"/>
                <a:cs typeface="Tahoma"/>
                <a:sym typeface="Tahoma"/>
              </a:defRPr>
            </a:lvl1pPr>
          </a:lstStyle>
          <a:p>
            <a:pPr>
              <a:defRPr sz="2363">
                <a:solidFill>
                  <a:srgbClr val="FFFFFF"/>
                </a:solidFill>
                <a:uFill>
                  <a:solidFill>
                    <a:srgbClr val="FFFFFF"/>
                  </a:solidFill>
                </a:uFill>
              </a:defRPr>
            </a:pPr>
            <a:r>
              <a:rPr sz="1050">
                <a:solidFill>
                  <a:srgbClr val="00060C"/>
                </a:solidFill>
                <a:uFill>
                  <a:solidFill>
                    <a:srgbClr val="00060C"/>
                  </a:solidFill>
                </a:uFill>
              </a:rPr>
              <a:t>□</a:t>
            </a:r>
          </a:p>
        </p:txBody>
      </p:sp>
      <p:sp>
        <p:nvSpPr>
          <p:cNvPr id="407" name="□"/>
          <p:cNvSpPr txBox="1"/>
          <p:nvPr/>
        </p:nvSpPr>
        <p:spPr>
          <a:xfrm>
            <a:off x="5556217" y="4493324"/>
            <a:ext cx="379503" cy="285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050">
                <a:solidFill>
                  <a:srgbClr val="00060C"/>
                </a:solidFill>
                <a:uFill>
                  <a:solidFill>
                    <a:srgbClr val="00060C"/>
                  </a:solidFill>
                </a:uFill>
                <a:latin typeface="Tahoma"/>
                <a:ea typeface="Tahoma"/>
                <a:cs typeface="Tahoma"/>
                <a:sym typeface="Tahoma"/>
              </a:defRPr>
            </a:lvl1pPr>
          </a:lstStyle>
          <a:p>
            <a:pPr>
              <a:defRPr sz="2363">
                <a:solidFill>
                  <a:srgbClr val="FFFFFF"/>
                </a:solidFill>
                <a:uFill>
                  <a:solidFill>
                    <a:srgbClr val="FFFFFF"/>
                  </a:solidFill>
                </a:uFill>
              </a:defRPr>
            </a:pPr>
            <a:r>
              <a:rPr sz="1050">
                <a:solidFill>
                  <a:srgbClr val="00060C"/>
                </a:solidFill>
                <a:uFill>
                  <a:solidFill>
                    <a:srgbClr val="00060C"/>
                  </a:solidFill>
                </a:uFill>
              </a:rPr>
              <a:t>□</a:t>
            </a:r>
          </a:p>
        </p:txBody>
      </p:sp>
      <p:sp>
        <p:nvSpPr>
          <p:cNvPr id="408" name="マウメレ"/>
          <p:cNvSpPr txBox="1"/>
          <p:nvPr/>
        </p:nvSpPr>
        <p:spPr>
          <a:xfrm>
            <a:off x="6902547" y="4276578"/>
            <a:ext cx="1046416" cy="374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575">
                <a:solidFill>
                  <a:srgbClr val="0000FF"/>
                </a:solidFill>
                <a:uFill>
                  <a:solidFill>
                    <a:srgbClr val="0000FF"/>
                  </a:solidFill>
                </a:uFill>
                <a:latin typeface="ヒラギノ明朝 ProN W6"/>
                <a:ea typeface="ヒラギノ明朝 ProN W6"/>
                <a:cs typeface="ヒラギノ明朝 ProN W6"/>
                <a:sym typeface="ヒラギノ明朝 ProN W6"/>
              </a:defRPr>
            </a:lvl1pPr>
          </a:lstStyle>
          <a:p>
            <a:pPr>
              <a:defRPr sz="2363">
                <a:solidFill>
                  <a:srgbClr val="FFFFFF"/>
                </a:solidFill>
                <a:uFill>
                  <a:solidFill>
                    <a:srgbClr val="FFFFFF"/>
                  </a:solidFill>
                </a:uFill>
              </a:defRPr>
            </a:pPr>
            <a:r>
              <a:rPr sz="1575">
                <a:solidFill>
                  <a:srgbClr val="0000FF"/>
                </a:solidFill>
                <a:uFill>
                  <a:solidFill>
                    <a:srgbClr val="0000FF"/>
                  </a:solidFill>
                </a:uFill>
              </a:rPr>
              <a:t>マウメレ</a:t>
            </a:r>
          </a:p>
        </p:txBody>
      </p:sp>
      <p:sp>
        <p:nvSpPr>
          <p:cNvPr id="409" name="ルテン"/>
          <p:cNvSpPr txBox="1"/>
          <p:nvPr/>
        </p:nvSpPr>
        <p:spPr>
          <a:xfrm>
            <a:off x="5436967" y="4375052"/>
            <a:ext cx="846342" cy="374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1575">
                <a:solidFill>
                  <a:srgbClr val="0000FF"/>
                </a:solidFill>
                <a:uFill>
                  <a:solidFill>
                    <a:srgbClr val="0000FF"/>
                  </a:solidFill>
                </a:uFill>
                <a:latin typeface="ヒラギノ明朝 ProN W6"/>
                <a:ea typeface="ヒラギノ明朝 ProN W6"/>
                <a:cs typeface="ヒラギノ明朝 ProN W6"/>
                <a:sym typeface="ヒラギノ明朝 ProN W6"/>
              </a:defRPr>
            </a:lvl1pPr>
          </a:lstStyle>
          <a:p>
            <a:pPr>
              <a:defRPr sz="2363">
                <a:solidFill>
                  <a:srgbClr val="FFFFFF"/>
                </a:solidFill>
                <a:uFill>
                  <a:solidFill>
                    <a:srgbClr val="FFFFFF"/>
                  </a:solidFill>
                </a:uFill>
              </a:defRPr>
            </a:pPr>
            <a:r>
              <a:rPr sz="1575">
                <a:solidFill>
                  <a:srgbClr val="0000FF"/>
                </a:solidFill>
                <a:uFill>
                  <a:solidFill>
                    <a:srgbClr val="0000FF"/>
                  </a:solidFill>
                </a:uFill>
              </a:rPr>
              <a:t>ルテン</a:t>
            </a:r>
          </a:p>
        </p:txBody>
      </p:sp>
      <p:pic>
        <p:nvPicPr>
          <p:cNvPr id="410" name="パラワン矢印.png" descr="パラワン矢印.png"/>
          <p:cNvPicPr>
            <a:picLocks noChangeAspect="1"/>
          </p:cNvPicPr>
          <p:nvPr/>
        </p:nvPicPr>
        <p:blipFill>
          <a:blip r:embed="rId3"/>
          <a:stretch>
            <a:fillRect/>
          </a:stretch>
        </p:blipFill>
        <p:spPr>
          <a:xfrm>
            <a:off x="4101513" y="3376245"/>
            <a:ext cx="1100408" cy="1104576"/>
          </a:xfrm>
          <a:prstGeom prst="rect">
            <a:avLst/>
          </a:prstGeom>
          <a:ln w="12700">
            <a:miter lim="400000"/>
          </a:ln>
        </p:spPr>
      </p:pic>
      <p:sp>
        <p:nvSpPr>
          <p:cNvPr id="411" name="フローレス島"/>
          <p:cNvSpPr txBox="1"/>
          <p:nvPr/>
        </p:nvSpPr>
        <p:spPr>
          <a:xfrm>
            <a:off x="5695314" y="3814906"/>
            <a:ext cx="2074920"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FFFFFF"/>
                  </a:outerShdw>
                </a:effectLst>
                <a:uFill>
                  <a:solidFill>
                    <a:srgbClr val="FF0000"/>
                  </a:solidFill>
                </a:uFill>
                <a:latin typeface="ヒラギノ明朝 ProN W6"/>
                <a:ea typeface="ヒラギノ明朝 ProN W6"/>
                <a:cs typeface="ヒラギノ明朝 ProN W6"/>
                <a:sym typeface="ヒラギノ明朝 ProN W6"/>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フローレス島</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13" name="ITK11-030.jpg" descr="ITK11-030.jpg"/>
          <p:cNvPicPr>
            <a:picLocks noChangeAspect="1"/>
          </p:cNvPicPr>
          <p:nvPr/>
        </p:nvPicPr>
        <p:blipFill>
          <a:blip r:embed="rId2"/>
          <a:stretch>
            <a:fillRect/>
          </a:stretch>
        </p:blipFill>
        <p:spPr>
          <a:xfrm>
            <a:off x="0" y="675249"/>
            <a:ext cx="13004800" cy="8269720"/>
          </a:xfrm>
          <a:prstGeom prst="rect">
            <a:avLst/>
          </a:prstGeom>
          <a:ln w="12700">
            <a:miter lim="400000"/>
          </a:ln>
        </p:spPr>
      </p:pic>
      <p:sp>
        <p:nvSpPr>
          <p:cNvPr id="414" name="ラブハンバジョの夕焼け"/>
          <p:cNvSpPr/>
          <p:nvPr/>
        </p:nvSpPr>
        <p:spPr>
          <a:xfrm>
            <a:off x="15228" y="12759"/>
            <a:ext cx="3959872" cy="64764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ラブハンバジョの夕焼け</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16" name="ITK11-031.jpg" descr="ITK11-031.jpg"/>
          <p:cNvPicPr>
            <a:picLocks noChangeAspect="1"/>
          </p:cNvPicPr>
          <p:nvPr/>
        </p:nvPicPr>
        <p:blipFill>
          <a:blip r:embed="rId2"/>
          <a:stretch>
            <a:fillRect/>
          </a:stretch>
        </p:blipFill>
        <p:spPr>
          <a:xfrm>
            <a:off x="0" y="558539"/>
            <a:ext cx="13004800" cy="8686541"/>
          </a:xfrm>
          <a:prstGeom prst="rect">
            <a:avLst/>
          </a:prstGeom>
          <a:ln w="12700">
            <a:miter lim="400000"/>
          </a:ln>
        </p:spPr>
      </p:pic>
      <p:sp>
        <p:nvSpPr>
          <p:cNvPr id="417" name="ラブハンバジョ港"/>
          <p:cNvSpPr/>
          <p:nvPr/>
        </p:nvSpPr>
        <p:spPr>
          <a:xfrm>
            <a:off x="-7347" y="-30457"/>
            <a:ext cx="2941047" cy="589257"/>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ラブハンバジョ港</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19" name="ITK11-038.jpg" descr="ITK11-038.jpg"/>
          <p:cNvPicPr>
            <a:picLocks noChangeAspect="1"/>
          </p:cNvPicPr>
          <p:nvPr/>
        </p:nvPicPr>
        <p:blipFill>
          <a:blip r:embed="rId2"/>
          <a:stretch>
            <a:fillRect/>
          </a:stretch>
        </p:blipFill>
        <p:spPr>
          <a:xfrm>
            <a:off x="0" y="375138"/>
            <a:ext cx="13015222" cy="8692793"/>
          </a:xfrm>
          <a:prstGeom prst="rect">
            <a:avLst/>
          </a:prstGeom>
          <a:ln w="12700">
            <a:miter lim="400000"/>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21" name="ITK13-38.jpg" descr="ITK13-38.jpg"/>
          <p:cNvPicPr>
            <a:picLocks noChangeAspect="1"/>
          </p:cNvPicPr>
          <p:nvPr/>
        </p:nvPicPr>
        <p:blipFill>
          <a:blip r:embed="rId2"/>
          <a:stretch>
            <a:fillRect/>
          </a:stretch>
        </p:blipFill>
        <p:spPr>
          <a:xfrm>
            <a:off x="0" y="529361"/>
            <a:ext cx="13004800" cy="8626102"/>
          </a:xfrm>
          <a:prstGeom prst="rect">
            <a:avLst/>
          </a:prstGeom>
          <a:ln w="12700">
            <a:miter lim="400000"/>
          </a:ln>
        </p:spPr>
      </p:pic>
      <p:sp>
        <p:nvSpPr>
          <p:cNvPr id="422" name="世界自然遺産コモド島の玄関口"/>
          <p:cNvSpPr/>
          <p:nvPr/>
        </p:nvSpPr>
        <p:spPr>
          <a:xfrm>
            <a:off x="44658" y="10231"/>
            <a:ext cx="4971843" cy="523169"/>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世界自然遺産コモド島の玄関口</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24" name="ITK13-32.jpg" descr="ITK13-32.jpg"/>
          <p:cNvPicPr>
            <a:picLocks noChangeAspect="1"/>
          </p:cNvPicPr>
          <p:nvPr/>
        </p:nvPicPr>
        <p:blipFill>
          <a:blip r:embed="rId2"/>
          <a:stretch>
            <a:fillRect/>
          </a:stretch>
        </p:blipFill>
        <p:spPr>
          <a:xfrm>
            <a:off x="0" y="529361"/>
            <a:ext cx="13004800" cy="8644859"/>
          </a:xfrm>
          <a:prstGeom prst="rect">
            <a:avLst/>
          </a:prstGeom>
          <a:ln w="12700">
            <a:miter lim="400000"/>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27" name="TK05-07.jpg" descr="TK05-07.jpg"/>
          <p:cNvPicPr>
            <a:picLocks noChangeAspect="1"/>
          </p:cNvPicPr>
          <p:nvPr/>
        </p:nvPicPr>
        <p:blipFill>
          <a:blip r:embed="rId2"/>
          <a:stretch>
            <a:fillRect/>
          </a:stretch>
        </p:blipFill>
        <p:spPr>
          <a:xfrm>
            <a:off x="0" y="591127"/>
            <a:ext cx="13004800" cy="8832427"/>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26" name="ITK13-37.jpg" descr="ITK13-37.jpg"/>
          <p:cNvPicPr>
            <a:picLocks noChangeAspect="1"/>
          </p:cNvPicPr>
          <p:nvPr/>
        </p:nvPicPr>
        <p:blipFill>
          <a:blip r:embed="rId2"/>
          <a:stretch>
            <a:fillRect/>
          </a:stretch>
        </p:blipFill>
        <p:spPr>
          <a:xfrm>
            <a:off x="0" y="593969"/>
            <a:ext cx="13004800" cy="8442700"/>
          </a:xfrm>
          <a:prstGeom prst="rect">
            <a:avLst/>
          </a:prstGeom>
          <a:ln w="12700">
            <a:miter lim="400000"/>
          </a:ln>
        </p:spPr>
      </p:pic>
      <p:sp>
        <p:nvSpPr>
          <p:cNvPr id="427" name="コモド国立公園事務所"/>
          <p:cNvSpPr/>
          <p:nvPr/>
        </p:nvSpPr>
        <p:spPr>
          <a:xfrm>
            <a:off x="-6693" y="15228"/>
            <a:ext cx="3715093" cy="568973"/>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コモド国立公園事務所</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29" name="ITK13-36.jpg" descr="ITK13-36.jpg"/>
          <p:cNvPicPr>
            <a:picLocks noChangeAspect="1"/>
          </p:cNvPicPr>
          <p:nvPr/>
        </p:nvPicPr>
        <p:blipFill>
          <a:blip r:embed="rId2"/>
          <a:stretch>
            <a:fillRect/>
          </a:stretch>
        </p:blipFill>
        <p:spPr>
          <a:xfrm>
            <a:off x="0" y="527277"/>
            <a:ext cx="13004800" cy="8688625"/>
          </a:xfrm>
          <a:prstGeom prst="rect">
            <a:avLst/>
          </a:prstGeom>
          <a:ln w="12700">
            <a:miter lim="400000"/>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31" name="ITK12-26.jpg" descr="ITK12-26.jpg"/>
          <p:cNvPicPr>
            <a:picLocks noChangeAspect="1"/>
          </p:cNvPicPr>
          <p:nvPr/>
        </p:nvPicPr>
        <p:blipFill>
          <a:blip r:embed="rId2"/>
          <a:stretch>
            <a:fillRect/>
          </a:stretch>
        </p:blipFill>
        <p:spPr>
          <a:xfrm>
            <a:off x="0" y="575212"/>
            <a:ext cx="13040231" cy="8649026"/>
          </a:xfrm>
          <a:prstGeom prst="rect">
            <a:avLst/>
          </a:prstGeom>
          <a:ln w="12700">
            <a:miter lim="400000"/>
          </a:ln>
        </p:spPr>
      </p:pic>
      <p:sp>
        <p:nvSpPr>
          <p:cNvPr id="432" name="コモドゲッキツ（ミカン科）"/>
          <p:cNvSpPr/>
          <p:nvPr/>
        </p:nvSpPr>
        <p:spPr>
          <a:xfrm>
            <a:off x="-2384" y="-18073"/>
            <a:ext cx="4699001" cy="66040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コモドゲッキツ（ミカン科）</a:t>
            </a:r>
          </a:p>
        </p:txBody>
      </p:sp>
      <p:sp>
        <p:nvSpPr>
          <p:cNvPr id="433" name="Murraya paniculata var. zollingeri"/>
          <p:cNvSpPr/>
          <p:nvPr/>
        </p:nvSpPr>
        <p:spPr>
          <a:xfrm>
            <a:off x="7767684" y="8567979"/>
            <a:ext cx="5258491" cy="657599"/>
          </a:xfrm>
          <a:prstGeom prst="rect">
            <a:avLst/>
          </a:prstGeom>
          <a:solidFill>
            <a:srgbClr val="0000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p>
            <a:pPr defTabSz="1200443">
              <a:defRPr sz="3200">
                <a:solidFill>
                  <a:srgbClr val="F2CC20"/>
                </a:solidFill>
                <a:uFill>
                  <a:solidFill>
                    <a:srgbClr val="00060C"/>
                  </a:solidFill>
                </a:uFill>
                <a:latin typeface="ヒラギノ明朝 ProN W6"/>
                <a:ea typeface="ヒラギノ明朝 ProN W6"/>
                <a:cs typeface="ヒラギノ明朝 ProN W6"/>
                <a:sym typeface="ヒラギノ明朝 ProN W6"/>
              </a:defRPr>
            </a:pPr>
            <a:r>
              <a:rPr b="1" i="1">
                <a:latin typeface="Times New Roman"/>
                <a:ea typeface="Times New Roman"/>
                <a:cs typeface="Times New Roman"/>
                <a:sym typeface="Times New Roman"/>
              </a:rPr>
              <a:t>Murraya paniculata</a:t>
            </a:r>
            <a:r>
              <a:t> </a:t>
            </a:r>
            <a:r>
              <a:rPr b="1">
                <a:latin typeface="Times New Roman"/>
                <a:ea typeface="Times New Roman"/>
                <a:cs typeface="Times New Roman"/>
                <a:sym typeface="Times New Roman"/>
              </a:rPr>
              <a:t>var.</a:t>
            </a:r>
            <a:r>
              <a:t> </a:t>
            </a:r>
            <a:r>
              <a:rPr b="1" i="1">
                <a:latin typeface="Times New Roman"/>
                <a:ea typeface="Times New Roman"/>
                <a:cs typeface="Times New Roman"/>
                <a:sym typeface="Times New Roman"/>
              </a:rPr>
              <a:t>zollingeri</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35" name="ITK13-21.jpg" descr="ITK13-21.jpg"/>
          <p:cNvPicPr>
            <a:picLocks noChangeAspect="1"/>
          </p:cNvPicPr>
          <p:nvPr/>
        </p:nvPicPr>
        <p:blipFill>
          <a:blip r:embed="rId2"/>
          <a:stretch>
            <a:fillRect/>
          </a:stretch>
        </p:blipFill>
        <p:spPr>
          <a:xfrm>
            <a:off x="0" y="529361"/>
            <a:ext cx="13004800" cy="8644859"/>
          </a:xfrm>
          <a:prstGeom prst="rect">
            <a:avLst/>
          </a:prstGeom>
          <a:ln w="12700">
            <a:miter lim="400000"/>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37" name="new西表産月橘.jpg" descr="new西表産月橘.jpg"/>
          <p:cNvPicPr>
            <a:picLocks noChangeAspect="1"/>
          </p:cNvPicPr>
          <p:nvPr/>
        </p:nvPicPr>
        <p:blipFill>
          <a:blip r:embed="rId2"/>
          <a:stretch>
            <a:fillRect/>
          </a:stretch>
        </p:blipFill>
        <p:spPr>
          <a:xfrm>
            <a:off x="6910883" y="5254022"/>
            <a:ext cx="5370734" cy="3247033"/>
          </a:xfrm>
          <a:prstGeom prst="rect">
            <a:avLst/>
          </a:prstGeom>
          <a:ln w="12700">
            <a:miter lim="400000"/>
          </a:ln>
        </p:spPr>
      </p:pic>
      <p:pic>
        <p:nvPicPr>
          <p:cNvPr id="438" name="新フィリピン産月橘.jpg" descr="新フィリピン産月橘.jpg"/>
          <p:cNvPicPr>
            <a:picLocks noChangeAspect="1"/>
          </p:cNvPicPr>
          <p:nvPr/>
        </p:nvPicPr>
        <p:blipFill>
          <a:blip r:embed="rId3"/>
          <a:stretch>
            <a:fillRect/>
          </a:stretch>
        </p:blipFill>
        <p:spPr>
          <a:xfrm>
            <a:off x="562707" y="906584"/>
            <a:ext cx="5427004" cy="3261622"/>
          </a:xfrm>
          <a:prstGeom prst="rect">
            <a:avLst/>
          </a:prstGeom>
          <a:ln w="12700">
            <a:miter lim="400000"/>
          </a:ln>
        </p:spPr>
      </p:pic>
      <p:pic>
        <p:nvPicPr>
          <p:cNvPr id="439" name="ナガミゲッキツ.jpg" descr="ナガミゲッキツ.jpg"/>
          <p:cNvPicPr>
            <a:picLocks noChangeAspect="1"/>
          </p:cNvPicPr>
          <p:nvPr/>
        </p:nvPicPr>
        <p:blipFill>
          <a:blip r:embed="rId4"/>
          <a:stretch>
            <a:fillRect/>
          </a:stretch>
        </p:blipFill>
        <p:spPr>
          <a:xfrm>
            <a:off x="7117210" y="906584"/>
            <a:ext cx="5043529" cy="3476284"/>
          </a:xfrm>
          <a:prstGeom prst="rect">
            <a:avLst/>
          </a:prstGeom>
          <a:ln w="12700">
            <a:miter lim="400000"/>
          </a:ln>
        </p:spPr>
      </p:pic>
      <p:pic>
        <p:nvPicPr>
          <p:cNvPr id="440" name="var.jpg" descr="var.jpg"/>
          <p:cNvPicPr>
            <a:picLocks noChangeAspect="1"/>
          </p:cNvPicPr>
          <p:nvPr/>
        </p:nvPicPr>
        <p:blipFill>
          <a:blip r:embed="rId5"/>
          <a:stretch>
            <a:fillRect/>
          </a:stretch>
        </p:blipFill>
        <p:spPr>
          <a:xfrm>
            <a:off x="562707" y="5160237"/>
            <a:ext cx="5427004" cy="3403341"/>
          </a:xfrm>
          <a:prstGeom prst="rect">
            <a:avLst/>
          </a:prstGeom>
          <a:ln w="12700">
            <a:miter lim="400000"/>
          </a:ln>
        </p:spPr>
      </p:pic>
      <p:sp>
        <p:nvSpPr>
          <p:cNvPr id="441" name="Murraya  exotica"/>
          <p:cNvSpPr txBox="1"/>
          <p:nvPr/>
        </p:nvSpPr>
        <p:spPr>
          <a:xfrm>
            <a:off x="6879622" y="8563578"/>
            <a:ext cx="2613466"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p>
            <a:pPr defTabSz="600221">
              <a:defRPr sz="2400" b="1" i="1">
                <a:solidFill>
                  <a:srgbClr val="FFFFFF"/>
                </a:solidFill>
                <a:uFill>
                  <a:solidFill>
                    <a:srgbClr val="FFFFFF"/>
                  </a:solidFill>
                </a:uFill>
                <a:latin typeface="Times New Roman"/>
                <a:ea typeface="Times New Roman"/>
                <a:cs typeface="Times New Roman"/>
                <a:sym typeface="Times New Roman"/>
              </a:defRPr>
            </a:pPr>
            <a:r>
              <a:rPr>
                <a:solidFill>
                  <a:srgbClr val="FFFF00"/>
                </a:solidFill>
                <a:uFill>
                  <a:solidFill>
                    <a:srgbClr val="FFFF00"/>
                  </a:solidFill>
                </a:uFill>
              </a:rPr>
              <a:t>Murraya  </a:t>
            </a:r>
            <a:r>
              <a:rPr>
                <a:solidFill>
                  <a:srgbClr val="FF0000"/>
                </a:solidFill>
                <a:uFill>
                  <a:solidFill>
                    <a:srgbClr val="FF0000"/>
                  </a:solidFill>
                </a:uFill>
              </a:rPr>
              <a:t>exotica</a:t>
            </a:r>
          </a:p>
        </p:txBody>
      </p:sp>
      <p:sp>
        <p:nvSpPr>
          <p:cNvPr id="442" name="Murraya  paniculata"/>
          <p:cNvSpPr txBox="1"/>
          <p:nvPr/>
        </p:nvSpPr>
        <p:spPr>
          <a:xfrm>
            <a:off x="546034" y="4499577"/>
            <a:ext cx="3094893"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p>
            <a:pPr defTabSz="600221">
              <a:defRPr sz="2400" b="1" i="1">
                <a:solidFill>
                  <a:srgbClr val="FFFFFF"/>
                </a:solidFill>
                <a:uFill>
                  <a:solidFill>
                    <a:srgbClr val="FFFFFF"/>
                  </a:solidFill>
                </a:uFill>
                <a:latin typeface="Times New Roman"/>
                <a:ea typeface="Times New Roman"/>
                <a:cs typeface="Times New Roman"/>
                <a:sym typeface="Times New Roman"/>
              </a:defRPr>
            </a:pPr>
            <a:r>
              <a:rPr>
                <a:solidFill>
                  <a:srgbClr val="FFFF00"/>
                </a:solidFill>
                <a:uFill>
                  <a:solidFill>
                    <a:srgbClr val="FFFF00"/>
                  </a:solidFill>
                </a:uFill>
              </a:rPr>
              <a:t>Murraya  </a:t>
            </a:r>
            <a:r>
              <a:rPr>
                <a:solidFill>
                  <a:srgbClr val="FF0000"/>
                </a:solidFill>
                <a:uFill>
                  <a:solidFill>
                    <a:srgbClr val="FF0000"/>
                  </a:solidFill>
                </a:uFill>
              </a:rPr>
              <a:t>paniculata</a:t>
            </a:r>
          </a:p>
        </p:txBody>
      </p:sp>
      <p:sp>
        <p:nvSpPr>
          <p:cNvPr id="443" name="M. paniculata (var. omphalocarpa)"/>
          <p:cNvSpPr txBox="1"/>
          <p:nvPr/>
        </p:nvSpPr>
        <p:spPr>
          <a:xfrm>
            <a:off x="6125177" y="4499577"/>
            <a:ext cx="5103968"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p>
            <a:pPr defTabSz="600221">
              <a:defRPr sz="2400">
                <a:solidFill>
                  <a:srgbClr val="FFFFFF"/>
                </a:solidFill>
                <a:uFill>
                  <a:solidFill>
                    <a:srgbClr val="FFFFFF"/>
                  </a:solidFill>
                </a:uFill>
                <a:latin typeface="Times New Roman"/>
                <a:ea typeface="Times New Roman"/>
                <a:cs typeface="Times New Roman"/>
                <a:sym typeface="Times New Roman"/>
              </a:defRPr>
            </a:pPr>
            <a:r>
              <a:rPr b="1" i="1">
                <a:solidFill>
                  <a:srgbClr val="FFFF00"/>
                </a:solidFill>
                <a:uFill>
                  <a:solidFill>
                    <a:srgbClr val="FFFF00"/>
                  </a:solidFill>
                </a:uFill>
              </a:rPr>
              <a:t>M. </a:t>
            </a:r>
            <a:r>
              <a:rPr b="1" i="1">
                <a:solidFill>
                  <a:srgbClr val="FF0000"/>
                </a:solidFill>
                <a:uFill>
                  <a:solidFill>
                    <a:srgbClr val="FF0000"/>
                  </a:solidFill>
                </a:uFill>
              </a:rPr>
              <a:t>paniculata</a:t>
            </a:r>
            <a:r>
              <a:rPr>
                <a:solidFill>
                  <a:srgbClr val="FFFF00"/>
                </a:solidFill>
                <a:uFill>
                  <a:solidFill>
                    <a:srgbClr val="FFFF00"/>
                  </a:solidFill>
                </a:uFill>
              </a:rPr>
              <a:t> </a:t>
            </a:r>
            <a:r>
              <a:rPr>
                <a:solidFill>
                  <a:srgbClr val="808080"/>
                </a:solidFill>
                <a:uFill>
                  <a:solidFill>
                    <a:srgbClr val="808080"/>
                  </a:solidFill>
                </a:uFill>
              </a:rPr>
              <a:t>(var. </a:t>
            </a:r>
            <a:r>
              <a:rPr i="1">
                <a:solidFill>
                  <a:srgbClr val="808080"/>
                </a:solidFill>
                <a:uFill>
                  <a:solidFill>
                    <a:srgbClr val="808080"/>
                  </a:solidFill>
                </a:uFill>
              </a:rPr>
              <a:t>omphalocarpa</a:t>
            </a:r>
            <a:r>
              <a:rPr>
                <a:solidFill>
                  <a:srgbClr val="808080"/>
                </a:solidFill>
                <a:uFill>
                  <a:solidFill>
                    <a:srgbClr val="808080"/>
                  </a:solidFill>
                </a:uFill>
              </a:rPr>
              <a:t>)</a:t>
            </a:r>
          </a:p>
        </p:txBody>
      </p:sp>
      <p:sp>
        <p:nvSpPr>
          <p:cNvPr id="444" name="M.  (?)  var. zollingeri"/>
          <p:cNvSpPr txBox="1"/>
          <p:nvPr/>
        </p:nvSpPr>
        <p:spPr>
          <a:xfrm>
            <a:off x="546034" y="8657362"/>
            <a:ext cx="3288715"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p>
            <a:pPr defTabSz="600221">
              <a:defRPr sz="2400">
                <a:solidFill>
                  <a:srgbClr val="FFFFFF"/>
                </a:solidFill>
                <a:uFill>
                  <a:solidFill>
                    <a:srgbClr val="FFFFFF"/>
                  </a:solidFill>
                </a:uFill>
                <a:latin typeface="Times New Roman"/>
                <a:ea typeface="Times New Roman"/>
                <a:cs typeface="Times New Roman"/>
                <a:sym typeface="Times New Roman"/>
              </a:defRPr>
            </a:pPr>
            <a:r>
              <a:rPr b="1" i="1">
                <a:solidFill>
                  <a:srgbClr val="FFFF00"/>
                </a:solidFill>
                <a:uFill>
                  <a:solidFill>
                    <a:srgbClr val="FFFF00"/>
                  </a:solidFill>
                </a:uFill>
              </a:rPr>
              <a:t>M.</a:t>
            </a:r>
            <a:r>
              <a:rPr i="1">
                <a:solidFill>
                  <a:srgbClr val="FFFF00"/>
                </a:solidFill>
                <a:uFill>
                  <a:solidFill>
                    <a:srgbClr val="FFFF00"/>
                  </a:solidFill>
                </a:uFill>
              </a:rPr>
              <a:t> </a:t>
            </a:r>
            <a:r>
              <a:rPr i="1">
                <a:solidFill>
                  <a:srgbClr val="FF0000"/>
                </a:solidFill>
                <a:uFill>
                  <a:solidFill>
                    <a:srgbClr val="FF0000"/>
                  </a:solidFill>
                </a:uFill>
              </a:rPr>
              <a:t> </a:t>
            </a:r>
            <a:r>
              <a:rPr>
                <a:solidFill>
                  <a:srgbClr val="FF0000"/>
                </a:solidFill>
                <a:uFill>
                  <a:solidFill>
                    <a:srgbClr val="FF0000"/>
                  </a:solidFill>
                </a:uFill>
              </a:rPr>
              <a:t>(?)</a:t>
            </a:r>
            <a:r>
              <a:rPr>
                <a:solidFill>
                  <a:srgbClr val="FFFF00"/>
                </a:solidFill>
                <a:uFill>
                  <a:solidFill>
                    <a:srgbClr val="FFFF00"/>
                  </a:solidFill>
                </a:uFill>
              </a:rPr>
              <a:t>  var. </a:t>
            </a:r>
            <a:r>
              <a:rPr b="1" i="1">
                <a:solidFill>
                  <a:srgbClr val="FFFF00"/>
                </a:solidFill>
                <a:uFill>
                  <a:solidFill>
                    <a:srgbClr val="FFFF00"/>
                  </a:solidFill>
                </a:uFill>
              </a:rPr>
              <a:t>zollingeri</a:t>
            </a:r>
          </a:p>
        </p:txBody>
      </p:sp>
      <p:sp>
        <p:nvSpPr>
          <p:cNvPr id="445" name="沖縄産"/>
          <p:cNvSpPr txBox="1"/>
          <p:nvPr/>
        </p:nvSpPr>
        <p:spPr>
          <a:xfrm>
            <a:off x="9811954" y="8563578"/>
            <a:ext cx="1242126"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FF99"/>
                </a:solidFill>
                <a:uFill>
                  <a:solidFill>
                    <a:srgbClr val="FFFF99"/>
                  </a:solidFill>
                </a:uFill>
                <a:latin typeface="ヒラギノ明朝 ProN W6"/>
                <a:ea typeface="ヒラギノ明朝 ProN W6"/>
                <a:cs typeface="ヒラギノ明朝 ProN W6"/>
                <a:sym typeface="ヒラギノ明朝 ProN W6"/>
              </a:defRPr>
            </a:lvl1pPr>
          </a:lstStyle>
          <a:p>
            <a:pPr>
              <a:defRPr>
                <a:solidFill>
                  <a:srgbClr val="FFFFFF"/>
                </a:solidFill>
                <a:uFill>
                  <a:solidFill>
                    <a:srgbClr val="FFFFFF"/>
                  </a:solidFill>
                </a:uFill>
              </a:defRPr>
            </a:pPr>
            <a:r>
              <a:rPr>
                <a:solidFill>
                  <a:srgbClr val="FFFF99"/>
                </a:solidFill>
                <a:uFill>
                  <a:solidFill>
                    <a:srgbClr val="FFFF99"/>
                  </a:solidFill>
                </a:uFill>
              </a:rPr>
              <a:t>沖縄産</a:t>
            </a:r>
          </a:p>
        </p:txBody>
      </p:sp>
      <p:sp>
        <p:nvSpPr>
          <p:cNvPr id="446" name="フィリピン産"/>
          <p:cNvSpPr txBox="1"/>
          <p:nvPr/>
        </p:nvSpPr>
        <p:spPr>
          <a:xfrm>
            <a:off x="3665935" y="4499577"/>
            <a:ext cx="2074921"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FF99"/>
                </a:solidFill>
                <a:uFill>
                  <a:solidFill>
                    <a:srgbClr val="FFFF99"/>
                  </a:solidFill>
                </a:uFill>
                <a:latin typeface="ヒラギノ明朝 ProN W6"/>
                <a:ea typeface="ヒラギノ明朝 ProN W6"/>
                <a:cs typeface="ヒラギノ明朝 ProN W6"/>
                <a:sym typeface="ヒラギノ明朝 ProN W6"/>
              </a:defRPr>
            </a:lvl1pPr>
          </a:lstStyle>
          <a:p>
            <a:pPr>
              <a:defRPr>
                <a:solidFill>
                  <a:srgbClr val="FFFFFF"/>
                </a:solidFill>
                <a:uFill>
                  <a:solidFill>
                    <a:srgbClr val="FFFFFF"/>
                  </a:solidFill>
                </a:uFill>
              </a:defRPr>
            </a:pPr>
            <a:r>
              <a:rPr>
                <a:solidFill>
                  <a:srgbClr val="FFFF99"/>
                </a:solidFill>
                <a:uFill>
                  <a:solidFill>
                    <a:srgbClr val="FFFF99"/>
                  </a:solidFill>
                </a:uFill>
              </a:rPr>
              <a:t>フィリピン産</a:t>
            </a:r>
          </a:p>
        </p:txBody>
      </p:sp>
      <p:sp>
        <p:nvSpPr>
          <p:cNvPr id="447" name="コモド産"/>
          <p:cNvSpPr txBox="1"/>
          <p:nvPr/>
        </p:nvSpPr>
        <p:spPr>
          <a:xfrm>
            <a:off x="4045243" y="8657362"/>
            <a:ext cx="1465320"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FF99"/>
                </a:solidFill>
                <a:uFill>
                  <a:solidFill>
                    <a:srgbClr val="FFFF99"/>
                  </a:solidFill>
                </a:uFill>
                <a:latin typeface="ヒラギノ明朝 ProN W6"/>
                <a:ea typeface="ヒラギノ明朝 ProN W6"/>
                <a:cs typeface="ヒラギノ明朝 ProN W6"/>
                <a:sym typeface="ヒラギノ明朝 ProN W6"/>
              </a:defRPr>
            </a:lvl1pPr>
          </a:lstStyle>
          <a:p>
            <a:pPr>
              <a:defRPr>
                <a:solidFill>
                  <a:srgbClr val="FFFFFF"/>
                </a:solidFill>
                <a:uFill>
                  <a:solidFill>
                    <a:srgbClr val="FFFFFF"/>
                  </a:solidFill>
                </a:uFill>
              </a:defRPr>
            </a:pPr>
            <a:r>
              <a:rPr>
                <a:solidFill>
                  <a:srgbClr val="FFFF99"/>
                </a:solidFill>
                <a:uFill>
                  <a:solidFill>
                    <a:srgbClr val="FFFF99"/>
                  </a:solidFill>
                </a:uFill>
              </a:rPr>
              <a:t>コモド産</a:t>
            </a:r>
          </a:p>
        </p:txBody>
      </p:sp>
      <p:sp>
        <p:nvSpPr>
          <p:cNvPr id="448" name="蘭嶼産"/>
          <p:cNvSpPr txBox="1"/>
          <p:nvPr/>
        </p:nvSpPr>
        <p:spPr>
          <a:xfrm>
            <a:off x="11322929" y="4499577"/>
            <a:ext cx="1242126" cy="52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FF99"/>
                </a:solidFill>
                <a:uFill>
                  <a:solidFill>
                    <a:srgbClr val="FFFF99"/>
                  </a:solidFill>
                </a:uFill>
                <a:latin typeface="ヒラギノ明朝 ProN W6"/>
                <a:ea typeface="ヒラギノ明朝 ProN W6"/>
                <a:cs typeface="ヒラギノ明朝 ProN W6"/>
                <a:sym typeface="ヒラギノ明朝 ProN W6"/>
              </a:defRPr>
            </a:lvl1pPr>
          </a:lstStyle>
          <a:p>
            <a:pPr>
              <a:defRPr>
                <a:solidFill>
                  <a:srgbClr val="FFFFFF"/>
                </a:solidFill>
                <a:uFill>
                  <a:solidFill>
                    <a:srgbClr val="FFFFFF"/>
                  </a:solidFill>
                </a:uFill>
              </a:defRPr>
            </a:pPr>
            <a:r>
              <a:rPr>
                <a:solidFill>
                  <a:srgbClr val="FFFF99"/>
                </a:solidFill>
                <a:uFill>
                  <a:solidFill>
                    <a:srgbClr val="FFFF99"/>
                  </a:solidFill>
                </a:uFill>
              </a:rPr>
              <a:t>蘭嶼産</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CEEF6"/>
        </a:solidFill>
        <a:effectLst/>
      </p:bgPr>
    </p:bg>
    <p:spTree>
      <p:nvGrpSpPr>
        <p:cNvPr id="1" name=""/>
        <p:cNvGrpSpPr/>
        <p:nvPr/>
      </p:nvGrpSpPr>
      <p:grpSpPr>
        <a:xfrm>
          <a:off x="0" y="0"/>
          <a:ext cx="0" cy="0"/>
          <a:chOff x="0" y="0"/>
          <a:chExt cx="0" cy="0"/>
        </a:xfrm>
      </p:grpSpPr>
      <p:pic>
        <p:nvPicPr>
          <p:cNvPr id="450" name="New Murraya_dist1-small.png" descr="New Murraya_dist1-small.png"/>
          <p:cNvPicPr>
            <a:picLocks noChangeAspect="1"/>
          </p:cNvPicPr>
          <p:nvPr/>
        </p:nvPicPr>
        <p:blipFill>
          <a:blip r:embed="rId2"/>
          <a:stretch>
            <a:fillRect/>
          </a:stretch>
        </p:blipFill>
        <p:spPr>
          <a:xfrm>
            <a:off x="168811" y="364718"/>
            <a:ext cx="12585897" cy="9013744"/>
          </a:xfrm>
          <a:prstGeom prst="rect">
            <a:avLst/>
          </a:prstGeom>
          <a:ln w="12700">
            <a:miter lim="400000"/>
          </a:ln>
        </p:spPr>
      </p:pic>
      <p:sp>
        <p:nvSpPr>
          <p:cNvPr id="451" name="Geographical Distribution of Sect. Murraya"/>
          <p:cNvSpPr/>
          <p:nvPr/>
        </p:nvSpPr>
        <p:spPr>
          <a:xfrm>
            <a:off x="254260" y="812800"/>
            <a:ext cx="7865327" cy="609600"/>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3200" b="1">
                <a:effectLst>
                  <a:outerShdw blurRad="12700" dist="25400" dir="2700000" rotWithShape="0">
                    <a:srgbClr val="DDDDDD"/>
                  </a:outerShdw>
                </a:effectLst>
                <a:uFill>
                  <a:solidFill>
                    <a:srgbClr val="000000"/>
                  </a:solidFill>
                </a:uFill>
                <a:latin typeface="Times New Roman"/>
                <a:ea typeface="Times New Roman"/>
                <a:cs typeface="Times New Roman"/>
                <a:sym typeface="Times New Roman"/>
              </a:defRPr>
            </a:lvl1pPr>
          </a:lstStyle>
          <a:p>
            <a:pPr>
              <a:defRPr>
                <a:solidFill>
                  <a:srgbClr val="FFFFFF"/>
                </a:solidFill>
                <a:effectLst/>
                <a:uFill>
                  <a:solidFill>
                    <a:srgbClr val="FFFFFF"/>
                  </a:solidFill>
                </a:uFill>
              </a:defRPr>
            </a:pPr>
            <a:r>
              <a:rPr>
                <a:solidFill>
                  <a:srgbClr val="000000"/>
                </a:solidFill>
                <a:effectLst>
                  <a:outerShdw blurRad="12700" dist="25400" dir="2700000" rotWithShape="0">
                    <a:srgbClr val="DDDDDD"/>
                  </a:outerShdw>
                </a:effectLst>
                <a:uFill>
                  <a:solidFill>
                    <a:srgbClr val="000000"/>
                  </a:solidFill>
                </a:uFill>
              </a:rPr>
              <a:t>Geographical Distribution of Sect. Murraya</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53" name="フィリピンゲッキツ標本.jpg" descr="フィリピンゲッキツ標本.jpg"/>
          <p:cNvPicPr>
            <a:picLocks noChangeAspect="1"/>
          </p:cNvPicPr>
          <p:nvPr/>
        </p:nvPicPr>
        <p:blipFill>
          <a:blip r:embed="rId2"/>
          <a:stretch>
            <a:fillRect/>
          </a:stretch>
        </p:blipFill>
        <p:spPr>
          <a:xfrm>
            <a:off x="3501292" y="375138"/>
            <a:ext cx="6333588" cy="9003324"/>
          </a:xfrm>
          <a:prstGeom prst="rect">
            <a:avLst/>
          </a:prstGeom>
          <a:ln w="12700">
            <a:miter lim="400000"/>
          </a:ln>
        </p:spPr>
      </p:pic>
      <p:sp>
        <p:nvSpPr>
          <p:cNvPr id="454" name="Revisio by TK"/>
          <p:cNvSpPr txBox="1"/>
          <p:nvPr/>
        </p:nvSpPr>
        <p:spPr>
          <a:xfrm>
            <a:off x="1208779" y="8469793"/>
            <a:ext cx="2075767"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lstStyle>
            <a:lvl1pPr defTabSz="600221">
              <a:defRPr sz="2400">
                <a:solidFill>
                  <a:srgbClr val="FF0000"/>
                </a:solidFill>
                <a:effectLst>
                  <a:outerShdw blurRad="12700" dist="25400" dir="2700000" rotWithShape="0">
                    <a:srgbClr val="FFFFFF"/>
                  </a:outerShdw>
                </a:effectLst>
                <a:uFill>
                  <a:solidFill>
                    <a:srgbClr val="FF0000"/>
                  </a:solidFill>
                </a:uFill>
                <a:latin typeface="Times New Roman"/>
                <a:ea typeface="Times New Roman"/>
                <a:cs typeface="Times New Roman"/>
                <a:sym typeface="Times New Roman"/>
              </a:defRPr>
            </a:lvl1pPr>
          </a:lstStyle>
          <a:p>
            <a:pPr>
              <a:defRPr>
                <a:solidFill>
                  <a:srgbClr val="FFFFFF"/>
                </a:solidFill>
                <a:effectLst/>
                <a:uFill>
                  <a:solidFill>
                    <a:srgbClr val="FFFFFF"/>
                  </a:solidFill>
                </a:uFill>
              </a:defRPr>
            </a:pPr>
            <a:r>
              <a:rPr>
                <a:solidFill>
                  <a:srgbClr val="FF0000"/>
                </a:solidFill>
                <a:effectLst>
                  <a:outerShdw blurRad="12700" dist="25400" dir="2700000" rotWithShape="0">
                    <a:srgbClr val="FFFFFF"/>
                  </a:outerShdw>
                </a:effectLst>
                <a:uFill>
                  <a:solidFill>
                    <a:srgbClr val="FF0000"/>
                  </a:solidFill>
                </a:uFill>
              </a:rPr>
              <a:t>Revisio by TK</a:t>
            </a:r>
          </a:p>
        </p:txBody>
      </p:sp>
      <p:sp>
        <p:nvSpPr>
          <p:cNvPr id="455" name="台湾蘭嶼固有とされていたナガミゲッキツがフィリピンにもあった！"/>
          <p:cNvSpPr/>
          <p:nvPr/>
        </p:nvSpPr>
        <p:spPr>
          <a:xfrm>
            <a:off x="1244324" y="7856551"/>
            <a:ext cx="9537909" cy="1709083"/>
          </a:xfrm>
          <a:prstGeom prst="rect">
            <a:avLst/>
          </a:prstGeom>
          <a:solidFill>
            <a:srgbClr val="123307"/>
          </a:solidFill>
          <a:effectLst>
            <a:outerShdw blurRad="127000" dir="27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p>
            <a:pPr algn="ctr" defTabSz="584200">
              <a:defRPr sz="3600">
                <a:solidFill>
                  <a:srgbClr val="FFFFFF"/>
                </a:solidFill>
                <a:latin typeface="ヒラギノ明朝 ProN W6"/>
                <a:ea typeface="ヒラギノ明朝 ProN W6"/>
                <a:cs typeface="ヒラギノ明朝 ProN W6"/>
                <a:sym typeface="ヒラギノ明朝 ProN W6"/>
              </a:defRPr>
            </a:pPr>
            <a:r>
              <a:t>台湾蘭嶼固有とされていた</a:t>
            </a:r>
            <a:r>
              <a:rPr>
                <a:solidFill>
                  <a:srgbClr val="1781FB"/>
                </a:solidFill>
              </a:rPr>
              <a:t>ナガミゲッキツ</a:t>
            </a:r>
            <a:r>
              <a:t>がフィリピンにもあった！  </a:t>
            </a:r>
          </a:p>
        </p:txBody>
      </p:sp>
      <p:sp>
        <p:nvSpPr>
          <p:cNvPr id="456" name="フィリピン国立博物館植物標本館所蔵標本"/>
          <p:cNvSpPr/>
          <p:nvPr/>
        </p:nvSpPr>
        <p:spPr>
          <a:xfrm>
            <a:off x="0" y="-19864"/>
            <a:ext cx="13004800" cy="949680"/>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5400">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フィリピン国立博物館植物標本館所蔵標本</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type="lt">
                                    <p:tmAbs val="0"/>
                                  </p:iterate>
                                  <p:childTnLst>
                                    <p:set>
                                      <p:cBhvr>
                                        <p:cTn id="10" fill="hold"/>
                                        <p:tgtEl>
                                          <p:spTgt spid="455"/>
                                        </p:tgtEl>
                                        <p:attrNameLst>
                                          <p:attrName>style.visibility</p:attrName>
                                        </p:attrNameLst>
                                      </p:cBhvr>
                                      <p:to>
                                        <p:strVal val="visible"/>
                                      </p:to>
                                    </p:set>
                                    <p:anim calcmode="lin" valueType="num">
                                      <p:cBhvr>
                                        <p:cTn id="11" dur="1000" fill="hold"/>
                                        <p:tgtEl>
                                          <p:spTgt spid="455"/>
                                        </p:tgtEl>
                                        <p:attrNameLst>
                                          <p:attrName>ppt_w</p:attrName>
                                        </p:attrNameLst>
                                      </p:cBhvr>
                                      <p:tavLst>
                                        <p:tav tm="0">
                                          <p:val>
                                            <p:fltVal val="0"/>
                                          </p:val>
                                        </p:tav>
                                        <p:tav tm="100000">
                                          <p:val>
                                            <p:strVal val="#ppt_w"/>
                                          </p:val>
                                        </p:tav>
                                      </p:tavLst>
                                    </p:anim>
                                    <p:anim calcmode="lin" valueType="num">
                                      <p:cBhvr>
                                        <p:cTn id="12" dur="1000" fill="hold"/>
                                        <p:tgtEl>
                                          <p:spTgt spid="4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P spid="455" grpId="2"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58" name="ITK12-038.jpg" descr="ITK12-038.jpg"/>
          <p:cNvPicPr>
            <a:picLocks noChangeAspect="1"/>
          </p:cNvPicPr>
          <p:nvPr/>
        </p:nvPicPr>
        <p:blipFill>
          <a:blip r:embed="rId2"/>
          <a:stretch>
            <a:fillRect/>
          </a:stretch>
        </p:blipFill>
        <p:spPr>
          <a:xfrm>
            <a:off x="0" y="375137"/>
            <a:ext cx="13027726" cy="8703214"/>
          </a:xfrm>
          <a:prstGeom prst="rect">
            <a:avLst/>
          </a:prstGeom>
          <a:ln w="12700">
            <a:miter lim="400000"/>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60" name="ITK13-02.jpg" descr="ITK13-02.jpg"/>
          <p:cNvPicPr>
            <a:picLocks noChangeAspect="1"/>
          </p:cNvPicPr>
          <p:nvPr/>
        </p:nvPicPr>
        <p:blipFill>
          <a:blip r:embed="rId2"/>
          <a:stretch>
            <a:fillRect/>
          </a:stretch>
        </p:blipFill>
        <p:spPr>
          <a:xfrm>
            <a:off x="0" y="375137"/>
            <a:ext cx="13029810" cy="8703214"/>
          </a:xfrm>
          <a:prstGeom prst="rect">
            <a:avLst/>
          </a:prstGeom>
          <a:ln w="12700">
            <a:miter lim="400000"/>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462" name="ITK13-25.jpg" descr="ITK13-25.jpg"/>
          <p:cNvPicPr>
            <a:picLocks noChangeAspect="1"/>
          </p:cNvPicPr>
          <p:nvPr/>
        </p:nvPicPr>
        <p:blipFill>
          <a:blip r:embed="rId2"/>
          <a:stretch>
            <a:fillRect/>
          </a:stretch>
        </p:blipFill>
        <p:spPr>
          <a:xfrm>
            <a:off x="0" y="524151"/>
            <a:ext cx="13004800" cy="8705298"/>
          </a:xfrm>
          <a:prstGeom prst="rect">
            <a:avLst/>
          </a:prstGeom>
          <a:ln w="12700">
            <a:miter lim="400000"/>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29" name="ITK1102slide.jpg" descr="ITK1102slide.jpg"/>
          <p:cNvPicPr>
            <a:picLocks noChangeAspect="1"/>
          </p:cNvPicPr>
          <p:nvPr/>
        </p:nvPicPr>
        <p:blipFill>
          <a:blip r:embed="rId2"/>
          <a:stretch>
            <a:fillRect/>
          </a:stretch>
        </p:blipFill>
        <p:spPr>
          <a:xfrm>
            <a:off x="0" y="606473"/>
            <a:ext cx="13004800" cy="8740727"/>
          </a:xfrm>
          <a:prstGeom prst="rect">
            <a:avLst/>
          </a:prstGeom>
          <a:ln w="12700">
            <a:miter lim="400000"/>
          </a:ln>
        </p:spPr>
      </p:pic>
      <p:sp>
        <p:nvSpPr>
          <p:cNvPr id="330" name="フローレス島バジャワ"/>
          <p:cNvSpPr/>
          <p:nvPr/>
        </p:nvSpPr>
        <p:spPr>
          <a:xfrm>
            <a:off x="15227" y="12700"/>
            <a:ext cx="3611858" cy="608024"/>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フローレス島バジャワ</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32" name="ITK0510slide.jpg" descr="ITK0510slide.jpg"/>
          <p:cNvPicPr>
            <a:picLocks noChangeAspect="1"/>
          </p:cNvPicPr>
          <p:nvPr/>
        </p:nvPicPr>
        <p:blipFill>
          <a:blip r:embed="rId2"/>
          <a:stretch>
            <a:fillRect/>
          </a:stretch>
        </p:blipFill>
        <p:spPr>
          <a:xfrm>
            <a:off x="0" y="606473"/>
            <a:ext cx="13004800" cy="8728223"/>
          </a:xfrm>
          <a:prstGeom prst="rect">
            <a:avLst/>
          </a:prstGeom>
          <a:ln w="12700">
            <a:miter lim="400000"/>
          </a:ln>
        </p:spPr>
      </p:pic>
      <p:sp>
        <p:nvSpPr>
          <p:cNvPr id="333" name="フローレス島バジャワの水田地帯"/>
          <p:cNvSpPr/>
          <p:nvPr/>
        </p:nvSpPr>
        <p:spPr>
          <a:xfrm>
            <a:off x="-45685" y="-5566"/>
            <a:ext cx="5258491" cy="657599"/>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フローレス島バジャワの水田地帯</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35" name="TK11-05.jpg" descr="TK11-05.jpg"/>
          <p:cNvPicPr>
            <a:picLocks noChangeAspect="1"/>
          </p:cNvPicPr>
          <p:nvPr/>
        </p:nvPicPr>
        <p:blipFill>
          <a:blip r:embed="rId2"/>
          <a:stretch>
            <a:fillRect/>
          </a:stretch>
        </p:blipFill>
        <p:spPr>
          <a:xfrm>
            <a:off x="-18609" y="553847"/>
            <a:ext cx="13042018" cy="8822660"/>
          </a:xfrm>
          <a:prstGeom prst="rect">
            <a:avLst/>
          </a:prstGeom>
          <a:ln w="12700">
            <a:miter lim="400000"/>
          </a:ln>
        </p:spPr>
      </p:pic>
      <p:sp>
        <p:nvSpPr>
          <p:cNvPr id="336" name="フローレス島のキチンガーデン農業"/>
          <p:cNvSpPr/>
          <p:nvPr/>
        </p:nvSpPr>
        <p:spPr>
          <a:xfrm>
            <a:off x="344" y="2293"/>
            <a:ext cx="5651501" cy="558801"/>
          </a:xfrm>
          <a:prstGeom prst="rect">
            <a:avLst/>
          </a:prstGeom>
          <a:solidFill>
            <a:srgbClr val="FFFF00"/>
          </a:solidFill>
          <a:effectLst>
            <a:outerShdw blurRad="63500" rotWithShape="0">
              <a:srgbClr val="80808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6709" tIns="66691" rIns="116709" bIns="66691" anchor="ctr"/>
          <a:lstStyle>
            <a:lvl1pPr defTabSz="1200443">
              <a:defRPr sz="2625">
                <a:solidFill>
                  <a:srgbClr val="00060C"/>
                </a:solidFill>
                <a:uFill>
                  <a:solidFill>
                    <a:srgbClr val="00060C"/>
                  </a:solidFill>
                </a:uFill>
                <a:latin typeface="ヒラギノ明朝 ProN W6"/>
                <a:ea typeface="ヒラギノ明朝 ProN W6"/>
                <a:cs typeface="ヒラギノ明朝 ProN W6"/>
                <a:sym typeface="ヒラギノ明朝 ProN W6"/>
              </a:defRPr>
            </a:lvl1pPr>
          </a:lstStyle>
          <a:p>
            <a:r>
              <a:t>フローレス島のキチンガーデン農業</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38" name="TK11-10.jpg" descr="TK11-10.jpg"/>
          <p:cNvPicPr>
            <a:picLocks noChangeAspect="1"/>
          </p:cNvPicPr>
          <p:nvPr/>
        </p:nvPicPr>
        <p:blipFill>
          <a:blip r:embed="rId2"/>
          <a:stretch>
            <a:fillRect/>
          </a:stretch>
        </p:blipFill>
        <p:spPr>
          <a:xfrm>
            <a:off x="0" y="716931"/>
            <a:ext cx="13008969" cy="8284309"/>
          </a:xfrm>
          <a:prstGeom prst="rect">
            <a:avLst/>
          </a:prstGeom>
          <a:ln w="12700">
            <a:miter lim="400000"/>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60C"/>
        </a:solidFill>
        <a:effectLst/>
      </p:bgPr>
    </p:bg>
    <p:spTree>
      <p:nvGrpSpPr>
        <p:cNvPr id="1" name=""/>
        <p:cNvGrpSpPr/>
        <p:nvPr/>
      </p:nvGrpSpPr>
      <p:grpSpPr>
        <a:xfrm>
          <a:off x="0" y="0"/>
          <a:ext cx="0" cy="0"/>
          <a:chOff x="0" y="0"/>
          <a:chExt cx="0" cy="0"/>
        </a:xfrm>
      </p:grpSpPr>
      <p:pic>
        <p:nvPicPr>
          <p:cNvPr id="340" name="ITK0526slide.jpg" descr="ITK0526slide.jpg"/>
          <p:cNvPicPr>
            <a:picLocks noChangeAspect="1"/>
          </p:cNvPicPr>
          <p:nvPr/>
        </p:nvPicPr>
        <p:blipFill>
          <a:blip r:embed="rId2"/>
          <a:stretch>
            <a:fillRect/>
          </a:stretch>
        </p:blipFill>
        <p:spPr>
          <a:xfrm>
            <a:off x="0" y="375137"/>
            <a:ext cx="13004800" cy="8763653"/>
          </a:xfrm>
          <a:prstGeom prst="rect">
            <a:avLst/>
          </a:prstGeom>
          <a:ln w="12700">
            <a:miter lim="400000"/>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TotalTime>
  <Words>139</Words>
  <Application>Microsoft Macintosh PowerPoint</Application>
  <PresentationFormat>ユーザー設定</PresentationFormat>
  <Paragraphs>51</Paragraphs>
  <Slides>49</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49</vt:i4>
      </vt:variant>
    </vt:vector>
  </HeadingPairs>
  <TitlesOfParts>
    <vt:vector size="57" baseType="lpstr">
      <vt:lpstr>ヒラギノ角ゴ Pro W3</vt:lpstr>
      <vt:lpstr>ヒラギノ明朝 ProN W6</vt:lpstr>
      <vt:lpstr>Helvetica</vt:lpstr>
      <vt:lpstr>Helvetica Light</vt:lpstr>
      <vt:lpstr>Lucida Grande</vt:lpstr>
      <vt:lpstr>Tahoma</vt:lpstr>
      <vt:lpstr>Times New Roman</vt: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木下 いづみ</cp:lastModifiedBy>
  <cp:revision>2</cp:revision>
  <dcterms:modified xsi:type="dcterms:W3CDTF">2021-02-05T09:52:00Z</dcterms:modified>
</cp:coreProperties>
</file>